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301" r:id="rId3"/>
    <p:sldId id="307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40" r:id="rId19"/>
    <p:sldId id="326" r:id="rId20"/>
    <p:sldId id="327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47" r:id="rId30"/>
    <p:sldId id="303" r:id="rId31"/>
    <p:sldId id="338" r:id="rId32"/>
    <p:sldId id="339" r:id="rId33"/>
    <p:sldId id="341" r:id="rId34"/>
    <p:sldId id="342" r:id="rId35"/>
    <p:sldId id="348" r:id="rId36"/>
    <p:sldId id="343" r:id="rId37"/>
    <p:sldId id="344" r:id="rId38"/>
    <p:sldId id="345" r:id="rId39"/>
    <p:sldId id="346" r:id="rId40"/>
    <p:sldId id="349" r:id="rId41"/>
    <p:sldId id="302" r:id="rId4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DCF51-71EF-4F62-B892-BA8261FC28B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77751C6-8754-4491-BA4F-9B7E86E202CD}">
      <dgm:prSet/>
      <dgm:spPr/>
      <dgm:t>
        <a:bodyPr/>
        <a:lstStyle/>
        <a:p>
          <a:pPr rtl="0"/>
          <a:r>
            <a:rPr lang="en-US" b="0" i="0" smtClean="0"/>
            <a:t>Large object storage in cloud</a:t>
          </a:r>
          <a:endParaRPr lang="en-US"/>
        </a:p>
      </dgm:t>
    </dgm:pt>
    <dgm:pt modelId="{4D52C3CC-7270-4A98-A0B9-BFDCF2F535B5}" type="parTrans" cxnId="{572FC04C-E5B1-4E90-91A4-F1A92B665D1F}">
      <dgm:prSet/>
      <dgm:spPr/>
      <dgm:t>
        <a:bodyPr/>
        <a:lstStyle/>
        <a:p>
          <a:endParaRPr lang="en-US"/>
        </a:p>
      </dgm:t>
    </dgm:pt>
    <dgm:pt modelId="{45B9B4EB-863D-45F4-B83C-59ACA98AF4DC}" type="sibTrans" cxnId="{572FC04C-E5B1-4E90-91A4-F1A92B665D1F}">
      <dgm:prSet/>
      <dgm:spPr/>
      <dgm:t>
        <a:bodyPr/>
        <a:lstStyle/>
        <a:p>
          <a:endParaRPr lang="en-US"/>
        </a:p>
      </dgm:t>
    </dgm:pt>
    <dgm:pt modelId="{0D40A49F-9A0D-479B-B701-4028D0A4439E}">
      <dgm:prSet/>
      <dgm:spPr/>
      <dgm:t>
        <a:bodyPr/>
        <a:lstStyle/>
        <a:p>
          <a:pPr rtl="0"/>
          <a:r>
            <a:rPr lang="en-US" b="0" i="0" smtClean="0"/>
            <a:t>Optimized for storing massive amounts of unstructured data</a:t>
          </a:r>
          <a:endParaRPr lang="en-US"/>
        </a:p>
      </dgm:t>
    </dgm:pt>
    <dgm:pt modelId="{837AE180-3027-48D6-9171-547DB90E5702}" type="parTrans" cxnId="{DC9F6DFF-3F79-4DC7-8988-9FE60BC2D6BC}">
      <dgm:prSet/>
      <dgm:spPr/>
      <dgm:t>
        <a:bodyPr/>
        <a:lstStyle/>
        <a:p>
          <a:endParaRPr lang="en-US"/>
        </a:p>
      </dgm:t>
    </dgm:pt>
    <dgm:pt modelId="{F213B9AC-8CB3-4F9B-836C-69B19868470F}" type="sibTrans" cxnId="{DC9F6DFF-3F79-4DC7-8988-9FE60BC2D6BC}">
      <dgm:prSet/>
      <dgm:spPr/>
      <dgm:t>
        <a:bodyPr/>
        <a:lstStyle/>
        <a:p>
          <a:endParaRPr lang="en-US"/>
        </a:p>
      </dgm:t>
    </dgm:pt>
    <dgm:pt modelId="{4CB82949-1D37-45B2-94FC-AFDCD622137E}">
      <dgm:prSet/>
      <dgm:spPr/>
      <dgm:t>
        <a:bodyPr/>
        <a:lstStyle/>
        <a:p>
          <a:pPr rtl="0"/>
          <a:r>
            <a:rPr lang="en-US" b="0" i="0" smtClean="0"/>
            <a:t>Text or Binary Data</a:t>
          </a:r>
          <a:endParaRPr lang="en-US"/>
        </a:p>
      </dgm:t>
    </dgm:pt>
    <dgm:pt modelId="{FC43E6C4-11BB-4111-A573-7BF998428507}" type="parTrans" cxnId="{DA47495B-C18A-4BEE-8C81-7CC2F3E64347}">
      <dgm:prSet/>
      <dgm:spPr/>
      <dgm:t>
        <a:bodyPr/>
        <a:lstStyle/>
        <a:p>
          <a:endParaRPr lang="en-US"/>
        </a:p>
      </dgm:t>
    </dgm:pt>
    <dgm:pt modelId="{5375B7D8-0D14-4DE6-89AE-248FE02B6DD5}" type="sibTrans" cxnId="{DA47495B-C18A-4BEE-8C81-7CC2F3E64347}">
      <dgm:prSet/>
      <dgm:spPr/>
      <dgm:t>
        <a:bodyPr/>
        <a:lstStyle/>
        <a:p>
          <a:endParaRPr lang="en-US"/>
        </a:p>
      </dgm:t>
    </dgm:pt>
    <dgm:pt modelId="{193FED18-2228-4CAA-A39E-480E24992EDD}">
      <dgm:prSet/>
      <dgm:spPr/>
      <dgm:t>
        <a:bodyPr/>
        <a:lstStyle/>
        <a:p>
          <a:pPr rtl="0"/>
          <a:r>
            <a:rPr lang="en-US" b="0" i="0" smtClean="0"/>
            <a:t>General purpose object storage</a:t>
          </a:r>
          <a:endParaRPr lang="en-US"/>
        </a:p>
      </dgm:t>
    </dgm:pt>
    <dgm:pt modelId="{AA3CED64-E6F6-4E9C-9988-FF7B9836E086}" type="parTrans" cxnId="{247C0B33-574B-432C-B86D-2ED9BE39103C}">
      <dgm:prSet/>
      <dgm:spPr/>
      <dgm:t>
        <a:bodyPr/>
        <a:lstStyle/>
        <a:p>
          <a:endParaRPr lang="en-US"/>
        </a:p>
      </dgm:t>
    </dgm:pt>
    <dgm:pt modelId="{9F792202-5C85-4F19-A91C-0BD4C52481C8}" type="sibTrans" cxnId="{247C0B33-574B-432C-B86D-2ED9BE39103C}">
      <dgm:prSet/>
      <dgm:spPr/>
      <dgm:t>
        <a:bodyPr/>
        <a:lstStyle/>
        <a:p>
          <a:endParaRPr lang="en-US"/>
        </a:p>
      </dgm:t>
    </dgm:pt>
    <dgm:pt modelId="{767F8B00-12FF-47EE-B7CB-5F2FF5252F7D}">
      <dgm:prSet/>
      <dgm:spPr/>
      <dgm:t>
        <a:bodyPr/>
        <a:lstStyle/>
        <a:p>
          <a:pPr rtl="0"/>
          <a:r>
            <a:rPr lang="en-US" b="0" i="0" smtClean="0"/>
            <a:t>Cost efficient</a:t>
          </a:r>
          <a:endParaRPr lang="en-US"/>
        </a:p>
      </dgm:t>
    </dgm:pt>
    <dgm:pt modelId="{23BAFF5F-D9F7-431F-930E-155F1A7D5CE3}" type="parTrans" cxnId="{942CBCA0-F9FC-40FF-9668-C393816C6A73}">
      <dgm:prSet/>
      <dgm:spPr/>
      <dgm:t>
        <a:bodyPr/>
        <a:lstStyle/>
        <a:p>
          <a:endParaRPr lang="en-US"/>
        </a:p>
      </dgm:t>
    </dgm:pt>
    <dgm:pt modelId="{2A304E23-6FD7-4419-8E26-7AD5DDBF0563}" type="sibTrans" cxnId="{942CBCA0-F9FC-40FF-9668-C393816C6A73}">
      <dgm:prSet/>
      <dgm:spPr/>
      <dgm:t>
        <a:bodyPr/>
        <a:lstStyle/>
        <a:p>
          <a:endParaRPr lang="en-US"/>
        </a:p>
      </dgm:t>
    </dgm:pt>
    <dgm:pt modelId="{C2861BC1-64F2-4226-89D8-FC43F1290388}">
      <dgm:prSet/>
      <dgm:spPr/>
      <dgm:t>
        <a:bodyPr/>
        <a:lstStyle/>
        <a:p>
          <a:pPr rtl="0"/>
          <a:r>
            <a:rPr lang="en-US" b="0" i="0" smtClean="0"/>
            <a:t>Provide multiple Tiers</a:t>
          </a:r>
          <a:endParaRPr lang="en-US"/>
        </a:p>
      </dgm:t>
    </dgm:pt>
    <dgm:pt modelId="{EBE1F65E-54AF-4DDE-A419-D9473DC55CAE}" type="parTrans" cxnId="{6024C83F-2270-4837-9D87-7EDEA6678F1E}">
      <dgm:prSet/>
      <dgm:spPr/>
      <dgm:t>
        <a:bodyPr/>
        <a:lstStyle/>
        <a:p>
          <a:endParaRPr lang="en-US"/>
        </a:p>
      </dgm:t>
    </dgm:pt>
    <dgm:pt modelId="{798259EF-4FAB-4F67-BCFC-E09E85897E31}" type="sibTrans" cxnId="{6024C83F-2270-4837-9D87-7EDEA6678F1E}">
      <dgm:prSet/>
      <dgm:spPr/>
      <dgm:t>
        <a:bodyPr/>
        <a:lstStyle/>
        <a:p>
          <a:endParaRPr lang="en-US"/>
        </a:p>
      </dgm:t>
    </dgm:pt>
    <dgm:pt modelId="{92FB9563-98F6-4BF6-9865-34257E1DFCCE}" type="pres">
      <dgm:prSet presAssocID="{165DCF51-71EF-4F62-B892-BA8261FC28B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BD4243-E985-4319-9751-3443187A5037}" type="pres">
      <dgm:prSet presAssocID="{A77751C6-8754-4491-BA4F-9B7E86E202CD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E8F8D-1AA9-43EB-B783-D5511437BDA9}" type="pres">
      <dgm:prSet presAssocID="{45B9B4EB-863D-45F4-B83C-59ACA98AF4DC}" presName="spacer" presStyleCnt="0"/>
      <dgm:spPr/>
    </dgm:pt>
    <dgm:pt modelId="{D16E77E4-B950-432E-8404-911B5F7DC8A5}" type="pres">
      <dgm:prSet presAssocID="{0D40A49F-9A0D-479B-B701-4028D0A4439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5D3BB-FA51-488C-A295-7BA857D3DD39}" type="pres">
      <dgm:prSet presAssocID="{0D40A49F-9A0D-479B-B701-4028D0A4439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6A693-0DEA-4C3B-87E0-823EF5E9B665}" type="pres">
      <dgm:prSet presAssocID="{193FED18-2228-4CAA-A39E-480E24992ED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7B179-07C7-4EEB-ABFA-67707E81FB93}" type="pres">
      <dgm:prSet presAssocID="{9F792202-5C85-4F19-A91C-0BD4C52481C8}" presName="spacer" presStyleCnt="0"/>
      <dgm:spPr/>
    </dgm:pt>
    <dgm:pt modelId="{7787E9A0-7A06-4549-BD30-601F50014D46}" type="pres">
      <dgm:prSet presAssocID="{767F8B00-12FF-47EE-B7CB-5F2FF5252F7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361F3-E1F9-4061-BB6F-0522AED74428}" type="pres">
      <dgm:prSet presAssocID="{2A304E23-6FD7-4419-8E26-7AD5DDBF0563}" presName="spacer" presStyleCnt="0"/>
      <dgm:spPr/>
    </dgm:pt>
    <dgm:pt modelId="{A2C4D07E-5F36-4299-BA47-59C9FA1F671D}" type="pres">
      <dgm:prSet presAssocID="{C2861BC1-64F2-4226-89D8-FC43F129038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2FC04C-E5B1-4E90-91A4-F1A92B665D1F}" srcId="{165DCF51-71EF-4F62-B892-BA8261FC28BA}" destId="{A77751C6-8754-4491-BA4F-9B7E86E202CD}" srcOrd="0" destOrd="0" parTransId="{4D52C3CC-7270-4A98-A0B9-BFDCF2F535B5}" sibTransId="{45B9B4EB-863D-45F4-B83C-59ACA98AF4DC}"/>
    <dgm:cxn modelId="{E6FC5D79-771E-4B29-8553-E10863C6AB0F}" type="presOf" srcId="{165DCF51-71EF-4F62-B892-BA8261FC28BA}" destId="{92FB9563-98F6-4BF6-9865-34257E1DFCCE}" srcOrd="0" destOrd="0" presId="urn:microsoft.com/office/officeart/2005/8/layout/vList2"/>
    <dgm:cxn modelId="{A690895D-1B66-4533-9D1D-94BB7387DAAB}" type="presOf" srcId="{193FED18-2228-4CAA-A39E-480E24992EDD}" destId="{6A56A693-0DEA-4C3B-87E0-823EF5E9B665}" srcOrd="0" destOrd="0" presId="urn:microsoft.com/office/officeart/2005/8/layout/vList2"/>
    <dgm:cxn modelId="{DEEBAF53-2A23-49B6-8474-8ADE178538B0}" type="presOf" srcId="{767F8B00-12FF-47EE-B7CB-5F2FF5252F7D}" destId="{7787E9A0-7A06-4549-BD30-601F50014D46}" srcOrd="0" destOrd="0" presId="urn:microsoft.com/office/officeart/2005/8/layout/vList2"/>
    <dgm:cxn modelId="{5DAE21AD-C842-458D-93D5-182CDEED42E4}" type="presOf" srcId="{A77751C6-8754-4491-BA4F-9B7E86E202CD}" destId="{3ABD4243-E985-4319-9751-3443187A5037}" srcOrd="0" destOrd="0" presId="urn:microsoft.com/office/officeart/2005/8/layout/vList2"/>
    <dgm:cxn modelId="{84C09252-23A7-48F9-806B-EE3252EAE8CB}" type="presOf" srcId="{4CB82949-1D37-45B2-94FC-AFDCD622137E}" destId="{A915D3BB-FA51-488C-A295-7BA857D3DD39}" srcOrd="0" destOrd="0" presId="urn:microsoft.com/office/officeart/2005/8/layout/vList2"/>
    <dgm:cxn modelId="{247C0B33-574B-432C-B86D-2ED9BE39103C}" srcId="{165DCF51-71EF-4F62-B892-BA8261FC28BA}" destId="{193FED18-2228-4CAA-A39E-480E24992EDD}" srcOrd="2" destOrd="0" parTransId="{AA3CED64-E6F6-4E9C-9988-FF7B9836E086}" sibTransId="{9F792202-5C85-4F19-A91C-0BD4C52481C8}"/>
    <dgm:cxn modelId="{942CBCA0-F9FC-40FF-9668-C393816C6A73}" srcId="{165DCF51-71EF-4F62-B892-BA8261FC28BA}" destId="{767F8B00-12FF-47EE-B7CB-5F2FF5252F7D}" srcOrd="3" destOrd="0" parTransId="{23BAFF5F-D9F7-431F-930E-155F1A7D5CE3}" sibTransId="{2A304E23-6FD7-4419-8E26-7AD5DDBF0563}"/>
    <dgm:cxn modelId="{5F7529BB-8F9D-4910-8C64-30A20805B022}" type="presOf" srcId="{C2861BC1-64F2-4226-89D8-FC43F1290388}" destId="{A2C4D07E-5F36-4299-BA47-59C9FA1F671D}" srcOrd="0" destOrd="0" presId="urn:microsoft.com/office/officeart/2005/8/layout/vList2"/>
    <dgm:cxn modelId="{6024C83F-2270-4837-9D87-7EDEA6678F1E}" srcId="{165DCF51-71EF-4F62-B892-BA8261FC28BA}" destId="{C2861BC1-64F2-4226-89D8-FC43F1290388}" srcOrd="4" destOrd="0" parTransId="{EBE1F65E-54AF-4DDE-A419-D9473DC55CAE}" sibTransId="{798259EF-4FAB-4F67-BCFC-E09E85897E31}"/>
    <dgm:cxn modelId="{DC9F6DFF-3F79-4DC7-8988-9FE60BC2D6BC}" srcId="{165DCF51-71EF-4F62-B892-BA8261FC28BA}" destId="{0D40A49F-9A0D-479B-B701-4028D0A4439E}" srcOrd="1" destOrd="0" parTransId="{837AE180-3027-48D6-9171-547DB90E5702}" sibTransId="{F213B9AC-8CB3-4F9B-836C-69B19868470F}"/>
    <dgm:cxn modelId="{DA47495B-C18A-4BEE-8C81-7CC2F3E64347}" srcId="{0D40A49F-9A0D-479B-B701-4028D0A4439E}" destId="{4CB82949-1D37-45B2-94FC-AFDCD622137E}" srcOrd="0" destOrd="0" parTransId="{FC43E6C4-11BB-4111-A573-7BF998428507}" sibTransId="{5375B7D8-0D14-4DE6-89AE-248FE02B6DD5}"/>
    <dgm:cxn modelId="{B9D4EECC-5711-4C9A-BD10-46485274604C}" type="presOf" srcId="{0D40A49F-9A0D-479B-B701-4028D0A4439E}" destId="{D16E77E4-B950-432E-8404-911B5F7DC8A5}" srcOrd="0" destOrd="0" presId="urn:microsoft.com/office/officeart/2005/8/layout/vList2"/>
    <dgm:cxn modelId="{22DA87D2-2C72-4526-97EE-C0FD3E84E75A}" type="presParOf" srcId="{92FB9563-98F6-4BF6-9865-34257E1DFCCE}" destId="{3ABD4243-E985-4319-9751-3443187A5037}" srcOrd="0" destOrd="0" presId="urn:microsoft.com/office/officeart/2005/8/layout/vList2"/>
    <dgm:cxn modelId="{6483A94F-8071-4E18-848B-942A2AA0C389}" type="presParOf" srcId="{92FB9563-98F6-4BF6-9865-34257E1DFCCE}" destId="{9D2E8F8D-1AA9-43EB-B783-D5511437BDA9}" srcOrd="1" destOrd="0" presId="urn:microsoft.com/office/officeart/2005/8/layout/vList2"/>
    <dgm:cxn modelId="{7E32EBE9-3E82-4270-A6D2-5F191D2FA203}" type="presParOf" srcId="{92FB9563-98F6-4BF6-9865-34257E1DFCCE}" destId="{D16E77E4-B950-432E-8404-911B5F7DC8A5}" srcOrd="2" destOrd="0" presId="urn:microsoft.com/office/officeart/2005/8/layout/vList2"/>
    <dgm:cxn modelId="{C3F1C2C9-BB46-4E12-8EBB-A0593B6090C9}" type="presParOf" srcId="{92FB9563-98F6-4BF6-9865-34257E1DFCCE}" destId="{A915D3BB-FA51-488C-A295-7BA857D3DD39}" srcOrd="3" destOrd="0" presId="urn:microsoft.com/office/officeart/2005/8/layout/vList2"/>
    <dgm:cxn modelId="{238AECAB-F4D1-4A62-8C2E-677056A20041}" type="presParOf" srcId="{92FB9563-98F6-4BF6-9865-34257E1DFCCE}" destId="{6A56A693-0DEA-4C3B-87E0-823EF5E9B665}" srcOrd="4" destOrd="0" presId="urn:microsoft.com/office/officeart/2005/8/layout/vList2"/>
    <dgm:cxn modelId="{4419337F-5E9F-47D1-96AD-361DF51065F7}" type="presParOf" srcId="{92FB9563-98F6-4BF6-9865-34257E1DFCCE}" destId="{D5E7B179-07C7-4EEB-ABFA-67707E81FB93}" srcOrd="5" destOrd="0" presId="urn:microsoft.com/office/officeart/2005/8/layout/vList2"/>
    <dgm:cxn modelId="{5D6F16C9-EC0E-4C08-801D-4C302BA1B0B8}" type="presParOf" srcId="{92FB9563-98F6-4BF6-9865-34257E1DFCCE}" destId="{7787E9A0-7A06-4549-BD30-601F50014D46}" srcOrd="6" destOrd="0" presId="urn:microsoft.com/office/officeart/2005/8/layout/vList2"/>
    <dgm:cxn modelId="{B43B1A02-5B10-4BF4-931E-2E07CEC360FF}" type="presParOf" srcId="{92FB9563-98F6-4BF6-9865-34257E1DFCCE}" destId="{0B0361F3-E1F9-4061-BB6F-0522AED74428}" srcOrd="7" destOrd="0" presId="urn:microsoft.com/office/officeart/2005/8/layout/vList2"/>
    <dgm:cxn modelId="{06DCD147-7EE5-4CFD-A78C-9E52F473EE21}" type="presParOf" srcId="{92FB9563-98F6-4BF6-9865-34257E1DFCCE}" destId="{A2C4D07E-5F36-4299-BA47-59C9FA1F67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36BF11-9D71-44E9-944E-BD06065EFC4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0B3BF0-4EE9-48FE-A9A7-141CC0A8DD62}">
      <dgm:prSet/>
      <dgm:spPr/>
      <dgm:t>
        <a:bodyPr/>
        <a:lstStyle/>
        <a:p>
          <a:pPr rtl="0"/>
          <a:r>
            <a:rPr lang="en-US" b="0" i="0" dirty="0" smtClean="0"/>
            <a:t>Manageable</a:t>
          </a:r>
          <a:endParaRPr lang="en-US" dirty="0"/>
        </a:p>
      </dgm:t>
    </dgm:pt>
    <dgm:pt modelId="{CF3B74B4-D472-4071-8CD2-060CFCF564FB}" type="parTrans" cxnId="{C9328E67-4EAB-4F2C-A1C1-6EDDFF43B8BD}">
      <dgm:prSet/>
      <dgm:spPr/>
      <dgm:t>
        <a:bodyPr/>
        <a:lstStyle/>
        <a:p>
          <a:endParaRPr lang="en-US"/>
        </a:p>
      </dgm:t>
    </dgm:pt>
    <dgm:pt modelId="{B79A04D3-153E-4BF5-B388-209E2E5A1510}" type="sibTrans" cxnId="{C9328E67-4EAB-4F2C-A1C1-6EDDFF43B8BD}">
      <dgm:prSet/>
      <dgm:spPr/>
      <dgm:t>
        <a:bodyPr/>
        <a:lstStyle/>
        <a:p>
          <a:endParaRPr lang="en-US"/>
        </a:p>
      </dgm:t>
    </dgm:pt>
    <dgm:pt modelId="{57007AC8-8CF7-483E-A70D-D7D7283D91B8}">
      <dgm:prSet/>
      <dgm:spPr/>
      <dgm:t>
        <a:bodyPr/>
        <a:lstStyle/>
        <a:p>
          <a:pPr rtl="0"/>
          <a:r>
            <a:rPr lang="en-US" b="0" i="0" smtClean="0"/>
            <a:t>Performance</a:t>
          </a:r>
          <a:endParaRPr lang="en-US"/>
        </a:p>
      </dgm:t>
    </dgm:pt>
    <dgm:pt modelId="{5F749CDC-2943-4815-ADBF-7E3009B84A7D}" type="parTrans" cxnId="{2B80B4A4-584C-4AE3-8559-790BA00B9689}">
      <dgm:prSet/>
      <dgm:spPr/>
      <dgm:t>
        <a:bodyPr/>
        <a:lstStyle/>
        <a:p>
          <a:endParaRPr lang="en-US"/>
        </a:p>
      </dgm:t>
    </dgm:pt>
    <dgm:pt modelId="{8F83D0D5-CB60-4EB9-BA20-D7DB806698E1}" type="sibTrans" cxnId="{2B80B4A4-584C-4AE3-8559-790BA00B9689}">
      <dgm:prSet/>
      <dgm:spPr/>
      <dgm:t>
        <a:bodyPr/>
        <a:lstStyle/>
        <a:p>
          <a:endParaRPr lang="en-US"/>
        </a:p>
      </dgm:t>
    </dgm:pt>
    <dgm:pt modelId="{AAE9DA7C-6CF0-46DC-A553-FF7ED890EC66}">
      <dgm:prSet/>
      <dgm:spPr/>
      <dgm:t>
        <a:bodyPr/>
        <a:lstStyle/>
        <a:p>
          <a:pPr rtl="0"/>
          <a:r>
            <a:rPr lang="en-US" b="0" i="0" smtClean="0"/>
            <a:t>Cost</a:t>
          </a:r>
          <a:endParaRPr lang="en-US"/>
        </a:p>
      </dgm:t>
    </dgm:pt>
    <dgm:pt modelId="{208131C1-D819-4AD7-B018-4F41EC8396C0}" type="parTrans" cxnId="{3FD0947C-3CDB-4349-A129-F3527C906C78}">
      <dgm:prSet/>
      <dgm:spPr/>
      <dgm:t>
        <a:bodyPr/>
        <a:lstStyle/>
        <a:p>
          <a:endParaRPr lang="en-US"/>
        </a:p>
      </dgm:t>
    </dgm:pt>
    <dgm:pt modelId="{3DF7AC76-33F1-4E31-90F8-DE45D4112006}" type="sibTrans" cxnId="{3FD0947C-3CDB-4349-A129-F3527C906C78}">
      <dgm:prSet/>
      <dgm:spPr/>
      <dgm:t>
        <a:bodyPr/>
        <a:lstStyle/>
        <a:p>
          <a:endParaRPr lang="en-US"/>
        </a:p>
      </dgm:t>
    </dgm:pt>
    <dgm:pt modelId="{94BC667D-F141-44DA-8A27-06BD53BE32AC}">
      <dgm:prSet/>
      <dgm:spPr/>
      <dgm:t>
        <a:bodyPr/>
        <a:lstStyle/>
        <a:p>
          <a:pPr rtl="0"/>
          <a:r>
            <a:rPr lang="en-US" b="0" i="0" dirty="0" smtClean="0"/>
            <a:t>Familiar interface style</a:t>
          </a:r>
          <a:endParaRPr lang="en-US" dirty="0"/>
        </a:p>
      </dgm:t>
    </dgm:pt>
    <dgm:pt modelId="{17871EC3-3661-4610-8231-915AF6BD5C6A}" type="parTrans" cxnId="{81F01C8C-A19D-433E-B806-08B1EA2C64A2}">
      <dgm:prSet/>
      <dgm:spPr/>
      <dgm:t>
        <a:bodyPr/>
        <a:lstStyle/>
        <a:p>
          <a:endParaRPr lang="en-US"/>
        </a:p>
      </dgm:t>
    </dgm:pt>
    <dgm:pt modelId="{047DB3A6-B9BC-4464-B8CD-E147FB8974B2}" type="sibTrans" cxnId="{81F01C8C-A19D-433E-B806-08B1EA2C64A2}">
      <dgm:prSet/>
      <dgm:spPr/>
      <dgm:t>
        <a:bodyPr/>
        <a:lstStyle/>
        <a:p>
          <a:endParaRPr lang="en-US"/>
        </a:p>
      </dgm:t>
    </dgm:pt>
    <dgm:pt modelId="{25075058-18A4-4384-AEC5-0AD542573F5B}">
      <dgm:prSet/>
      <dgm:spPr/>
      <dgm:t>
        <a:bodyPr/>
        <a:lstStyle/>
        <a:p>
          <a:pPr rtl="0"/>
          <a:r>
            <a:rPr lang="en-US" b="0" i="0" smtClean="0"/>
            <a:t>When not to use?</a:t>
          </a:r>
          <a:endParaRPr lang="en-US"/>
        </a:p>
      </dgm:t>
    </dgm:pt>
    <dgm:pt modelId="{2780B303-616E-4109-A7F3-49D8BEB9371A}" type="parTrans" cxnId="{75F310DF-DD5B-4BFB-89A1-3946A2FD8A23}">
      <dgm:prSet/>
      <dgm:spPr/>
      <dgm:t>
        <a:bodyPr/>
        <a:lstStyle/>
        <a:p>
          <a:endParaRPr lang="en-US"/>
        </a:p>
      </dgm:t>
    </dgm:pt>
    <dgm:pt modelId="{2F77BE92-8673-4D50-8AD6-5F68C60BA3B2}" type="sibTrans" cxnId="{75F310DF-DD5B-4BFB-89A1-3946A2FD8A23}">
      <dgm:prSet/>
      <dgm:spPr/>
      <dgm:t>
        <a:bodyPr/>
        <a:lstStyle/>
        <a:p>
          <a:endParaRPr lang="en-US"/>
        </a:p>
      </dgm:t>
    </dgm:pt>
    <dgm:pt modelId="{A81E0DFC-60C4-4109-A2EA-19E463AB8726}">
      <dgm:prSet/>
      <dgm:spPr/>
      <dgm:t>
        <a:bodyPr/>
        <a:lstStyle/>
        <a:p>
          <a:pPr rtl="0"/>
          <a:r>
            <a:rPr lang="en-US" b="0" i="0" smtClean="0"/>
            <a:t>Where object organization stored separately</a:t>
          </a:r>
          <a:endParaRPr lang="en-US"/>
        </a:p>
      </dgm:t>
    </dgm:pt>
    <dgm:pt modelId="{F52A3154-A3BC-437A-9884-D9C87E117936}" type="parTrans" cxnId="{CB3F4F84-D468-43C6-A7A8-6961B51ABF15}">
      <dgm:prSet/>
      <dgm:spPr/>
      <dgm:t>
        <a:bodyPr/>
        <a:lstStyle/>
        <a:p>
          <a:endParaRPr lang="en-US"/>
        </a:p>
      </dgm:t>
    </dgm:pt>
    <dgm:pt modelId="{529DCB3B-7733-4FA6-BAE2-F39BC2489CED}" type="sibTrans" cxnId="{CB3F4F84-D468-43C6-A7A8-6961B51ABF15}">
      <dgm:prSet/>
      <dgm:spPr/>
      <dgm:t>
        <a:bodyPr/>
        <a:lstStyle/>
        <a:p>
          <a:endParaRPr lang="en-US"/>
        </a:p>
      </dgm:t>
    </dgm:pt>
    <dgm:pt modelId="{BBEF9076-1926-4606-97F9-B2C74ED20F83}">
      <dgm:prSet/>
      <dgm:spPr/>
      <dgm:t>
        <a:bodyPr/>
        <a:lstStyle/>
        <a:p>
          <a:pPr rtl="0"/>
          <a:r>
            <a:rPr lang="en-US" b="0" i="0" smtClean="0"/>
            <a:t>E.g.: Backups, image storage, etc.</a:t>
          </a:r>
          <a:endParaRPr lang="en-US"/>
        </a:p>
      </dgm:t>
    </dgm:pt>
    <dgm:pt modelId="{DBC1FD03-C6C8-49BF-A287-C09B6666508F}" type="parTrans" cxnId="{9CFEE771-F67B-4C90-98FA-2B5FCBEF91C2}">
      <dgm:prSet/>
      <dgm:spPr/>
      <dgm:t>
        <a:bodyPr/>
        <a:lstStyle/>
        <a:p>
          <a:endParaRPr lang="en-US"/>
        </a:p>
      </dgm:t>
    </dgm:pt>
    <dgm:pt modelId="{82CA6CB3-AEE9-427C-9F7A-D1D60E2AB5A0}" type="sibTrans" cxnId="{9CFEE771-F67B-4C90-98FA-2B5FCBEF91C2}">
      <dgm:prSet/>
      <dgm:spPr/>
      <dgm:t>
        <a:bodyPr/>
        <a:lstStyle/>
        <a:p>
          <a:endParaRPr lang="en-US"/>
        </a:p>
      </dgm:t>
    </dgm:pt>
    <dgm:pt modelId="{C97332F0-0DBA-40AE-B366-3AB701512E2E}" type="pres">
      <dgm:prSet presAssocID="{D336BF11-9D71-44E9-944E-BD06065EFC4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36ADE0-907D-4424-A318-F61CAA36F569}" type="pres">
      <dgm:prSet presAssocID="{E30B3BF0-4EE9-48FE-A9A7-141CC0A8DD6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94067-E509-40D3-98BA-A9A81F134485}" type="pres">
      <dgm:prSet presAssocID="{B79A04D3-153E-4BF5-B388-209E2E5A1510}" presName="spacer" presStyleCnt="0"/>
      <dgm:spPr/>
    </dgm:pt>
    <dgm:pt modelId="{F449B1F5-D1A9-4812-999C-96D72C865E8E}" type="pres">
      <dgm:prSet presAssocID="{57007AC8-8CF7-483E-A70D-D7D7283D91B8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DA037-520E-4FF8-BB33-3F69B158F617}" type="pres">
      <dgm:prSet presAssocID="{8F83D0D5-CB60-4EB9-BA20-D7DB806698E1}" presName="spacer" presStyleCnt="0"/>
      <dgm:spPr/>
    </dgm:pt>
    <dgm:pt modelId="{00B586C7-1EE3-4707-87D7-B6F2BED1AF0A}" type="pres">
      <dgm:prSet presAssocID="{AAE9DA7C-6CF0-46DC-A553-FF7ED890EC6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E25F5-765D-4A84-B735-0B227D550A4F}" type="pres">
      <dgm:prSet presAssocID="{3DF7AC76-33F1-4E31-90F8-DE45D4112006}" presName="spacer" presStyleCnt="0"/>
      <dgm:spPr/>
    </dgm:pt>
    <dgm:pt modelId="{0E691DAA-4922-458B-9754-7F24207464F7}" type="pres">
      <dgm:prSet presAssocID="{94BC667D-F141-44DA-8A27-06BD53BE32A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FB0747-A447-45AE-BF7A-C3B499EA906D}" type="pres">
      <dgm:prSet presAssocID="{047DB3A6-B9BC-4464-B8CD-E147FB8974B2}" presName="spacer" presStyleCnt="0"/>
      <dgm:spPr/>
    </dgm:pt>
    <dgm:pt modelId="{C21821C7-F7C8-44AA-9C9D-D38B287F6E95}" type="pres">
      <dgm:prSet presAssocID="{25075058-18A4-4384-AEC5-0AD542573F5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D30B33-E2C7-434C-9439-87159DB8388F}" type="pres">
      <dgm:prSet presAssocID="{25075058-18A4-4384-AEC5-0AD542573F5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328E67-4EAB-4F2C-A1C1-6EDDFF43B8BD}" srcId="{D336BF11-9D71-44E9-944E-BD06065EFC44}" destId="{E30B3BF0-4EE9-48FE-A9A7-141CC0A8DD62}" srcOrd="0" destOrd="0" parTransId="{CF3B74B4-D472-4071-8CD2-060CFCF564FB}" sibTransId="{B79A04D3-153E-4BF5-B388-209E2E5A1510}"/>
    <dgm:cxn modelId="{A9475B33-6C1A-43C6-AEE2-47BEBFB19BCC}" type="presOf" srcId="{25075058-18A4-4384-AEC5-0AD542573F5B}" destId="{C21821C7-F7C8-44AA-9C9D-D38B287F6E95}" srcOrd="0" destOrd="0" presId="urn:microsoft.com/office/officeart/2005/8/layout/vList2"/>
    <dgm:cxn modelId="{75F310DF-DD5B-4BFB-89A1-3946A2FD8A23}" srcId="{D336BF11-9D71-44E9-944E-BD06065EFC44}" destId="{25075058-18A4-4384-AEC5-0AD542573F5B}" srcOrd="4" destOrd="0" parTransId="{2780B303-616E-4109-A7F3-49D8BEB9371A}" sibTransId="{2F77BE92-8673-4D50-8AD6-5F68C60BA3B2}"/>
    <dgm:cxn modelId="{81F01C8C-A19D-433E-B806-08B1EA2C64A2}" srcId="{D336BF11-9D71-44E9-944E-BD06065EFC44}" destId="{94BC667D-F141-44DA-8A27-06BD53BE32AC}" srcOrd="3" destOrd="0" parTransId="{17871EC3-3661-4610-8231-915AF6BD5C6A}" sibTransId="{047DB3A6-B9BC-4464-B8CD-E147FB8974B2}"/>
    <dgm:cxn modelId="{6967F3C6-88D3-4DEA-9694-A6873D64873B}" type="presOf" srcId="{57007AC8-8CF7-483E-A70D-D7D7283D91B8}" destId="{F449B1F5-D1A9-4812-999C-96D72C865E8E}" srcOrd="0" destOrd="0" presId="urn:microsoft.com/office/officeart/2005/8/layout/vList2"/>
    <dgm:cxn modelId="{2B80B4A4-584C-4AE3-8559-790BA00B9689}" srcId="{D336BF11-9D71-44E9-944E-BD06065EFC44}" destId="{57007AC8-8CF7-483E-A70D-D7D7283D91B8}" srcOrd="1" destOrd="0" parTransId="{5F749CDC-2943-4815-ADBF-7E3009B84A7D}" sibTransId="{8F83D0D5-CB60-4EB9-BA20-D7DB806698E1}"/>
    <dgm:cxn modelId="{BEA76173-8514-41EC-9445-5F843C6FD915}" type="presOf" srcId="{A81E0DFC-60C4-4109-A2EA-19E463AB8726}" destId="{A8D30B33-E2C7-434C-9439-87159DB8388F}" srcOrd="0" destOrd="0" presId="urn:microsoft.com/office/officeart/2005/8/layout/vList2"/>
    <dgm:cxn modelId="{CB3F4F84-D468-43C6-A7A8-6961B51ABF15}" srcId="{25075058-18A4-4384-AEC5-0AD542573F5B}" destId="{A81E0DFC-60C4-4109-A2EA-19E463AB8726}" srcOrd="0" destOrd="0" parTransId="{F52A3154-A3BC-437A-9884-D9C87E117936}" sibTransId="{529DCB3B-7733-4FA6-BAE2-F39BC2489CED}"/>
    <dgm:cxn modelId="{9CFEE771-F67B-4C90-98FA-2B5FCBEF91C2}" srcId="{25075058-18A4-4384-AEC5-0AD542573F5B}" destId="{BBEF9076-1926-4606-97F9-B2C74ED20F83}" srcOrd="1" destOrd="0" parTransId="{DBC1FD03-C6C8-49BF-A287-C09B6666508F}" sibTransId="{82CA6CB3-AEE9-427C-9F7A-D1D60E2AB5A0}"/>
    <dgm:cxn modelId="{3FD0947C-3CDB-4349-A129-F3527C906C78}" srcId="{D336BF11-9D71-44E9-944E-BD06065EFC44}" destId="{AAE9DA7C-6CF0-46DC-A553-FF7ED890EC66}" srcOrd="2" destOrd="0" parTransId="{208131C1-D819-4AD7-B018-4F41EC8396C0}" sibTransId="{3DF7AC76-33F1-4E31-90F8-DE45D4112006}"/>
    <dgm:cxn modelId="{102043FD-05BF-4B99-8222-353AEA549141}" type="presOf" srcId="{D336BF11-9D71-44E9-944E-BD06065EFC44}" destId="{C97332F0-0DBA-40AE-B366-3AB701512E2E}" srcOrd="0" destOrd="0" presId="urn:microsoft.com/office/officeart/2005/8/layout/vList2"/>
    <dgm:cxn modelId="{0C730545-592C-4E85-9145-3CC824926FA9}" type="presOf" srcId="{E30B3BF0-4EE9-48FE-A9A7-141CC0A8DD62}" destId="{F936ADE0-907D-4424-A318-F61CAA36F569}" srcOrd="0" destOrd="0" presId="urn:microsoft.com/office/officeart/2005/8/layout/vList2"/>
    <dgm:cxn modelId="{D89A8528-281D-49D6-BB23-89C1A733A729}" type="presOf" srcId="{AAE9DA7C-6CF0-46DC-A553-FF7ED890EC66}" destId="{00B586C7-1EE3-4707-87D7-B6F2BED1AF0A}" srcOrd="0" destOrd="0" presId="urn:microsoft.com/office/officeart/2005/8/layout/vList2"/>
    <dgm:cxn modelId="{565718D3-EF48-41BB-883A-FDA2E9420394}" type="presOf" srcId="{BBEF9076-1926-4606-97F9-B2C74ED20F83}" destId="{A8D30B33-E2C7-434C-9439-87159DB8388F}" srcOrd="0" destOrd="1" presId="urn:microsoft.com/office/officeart/2005/8/layout/vList2"/>
    <dgm:cxn modelId="{8DB1E3B8-889D-4448-81C9-42B25339F25E}" type="presOf" srcId="{94BC667D-F141-44DA-8A27-06BD53BE32AC}" destId="{0E691DAA-4922-458B-9754-7F24207464F7}" srcOrd="0" destOrd="0" presId="urn:microsoft.com/office/officeart/2005/8/layout/vList2"/>
    <dgm:cxn modelId="{8803E59B-6D76-4C01-A684-F05D051DFDDC}" type="presParOf" srcId="{C97332F0-0DBA-40AE-B366-3AB701512E2E}" destId="{F936ADE0-907D-4424-A318-F61CAA36F569}" srcOrd="0" destOrd="0" presId="urn:microsoft.com/office/officeart/2005/8/layout/vList2"/>
    <dgm:cxn modelId="{925C78D5-D2D4-4562-A23F-D4AAD7FCEC38}" type="presParOf" srcId="{C97332F0-0DBA-40AE-B366-3AB701512E2E}" destId="{FD294067-E509-40D3-98BA-A9A81F134485}" srcOrd="1" destOrd="0" presId="urn:microsoft.com/office/officeart/2005/8/layout/vList2"/>
    <dgm:cxn modelId="{503F05D9-D140-44D6-A41D-E209BFE694A6}" type="presParOf" srcId="{C97332F0-0DBA-40AE-B366-3AB701512E2E}" destId="{F449B1F5-D1A9-4812-999C-96D72C865E8E}" srcOrd="2" destOrd="0" presId="urn:microsoft.com/office/officeart/2005/8/layout/vList2"/>
    <dgm:cxn modelId="{F7EB9D5D-EE7E-46FD-B013-8E0E78C4F7DB}" type="presParOf" srcId="{C97332F0-0DBA-40AE-B366-3AB701512E2E}" destId="{C0DDA037-520E-4FF8-BB33-3F69B158F617}" srcOrd="3" destOrd="0" presId="urn:microsoft.com/office/officeart/2005/8/layout/vList2"/>
    <dgm:cxn modelId="{29D64586-8748-4B94-84BB-3368E9DD551E}" type="presParOf" srcId="{C97332F0-0DBA-40AE-B366-3AB701512E2E}" destId="{00B586C7-1EE3-4707-87D7-B6F2BED1AF0A}" srcOrd="4" destOrd="0" presId="urn:microsoft.com/office/officeart/2005/8/layout/vList2"/>
    <dgm:cxn modelId="{1D7912AD-FBD5-4A8B-9A85-D5E5EA8F952E}" type="presParOf" srcId="{C97332F0-0DBA-40AE-B366-3AB701512E2E}" destId="{9EEE25F5-765D-4A84-B735-0B227D550A4F}" srcOrd="5" destOrd="0" presId="urn:microsoft.com/office/officeart/2005/8/layout/vList2"/>
    <dgm:cxn modelId="{009E9D46-ED7F-4708-B4DC-EF3C2B7A48E3}" type="presParOf" srcId="{C97332F0-0DBA-40AE-B366-3AB701512E2E}" destId="{0E691DAA-4922-458B-9754-7F24207464F7}" srcOrd="6" destOrd="0" presId="urn:microsoft.com/office/officeart/2005/8/layout/vList2"/>
    <dgm:cxn modelId="{0D92E513-B2B2-403E-9DEE-B44394EF188D}" type="presParOf" srcId="{C97332F0-0DBA-40AE-B366-3AB701512E2E}" destId="{A1FB0747-A447-45AE-BF7A-C3B499EA906D}" srcOrd="7" destOrd="0" presId="urn:microsoft.com/office/officeart/2005/8/layout/vList2"/>
    <dgm:cxn modelId="{6BC563AF-971C-480D-9C6A-DC48DFA24056}" type="presParOf" srcId="{C97332F0-0DBA-40AE-B366-3AB701512E2E}" destId="{C21821C7-F7C8-44AA-9C9D-D38B287F6E95}" srcOrd="8" destOrd="0" presId="urn:microsoft.com/office/officeart/2005/8/layout/vList2"/>
    <dgm:cxn modelId="{3F1138B0-71D2-44F9-881F-52C2B729B70A}" type="presParOf" srcId="{C97332F0-0DBA-40AE-B366-3AB701512E2E}" destId="{A8D30B33-E2C7-434C-9439-87159DB8388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05EB1A-044A-4709-840F-1B42DE76CC5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2530AB0-9958-40EC-B5AB-8BE53E56DB36}">
      <dgm:prSet/>
      <dgm:spPr/>
      <dgm:t>
        <a:bodyPr/>
        <a:lstStyle/>
        <a:p>
          <a:pPr rtl="0"/>
          <a:r>
            <a:rPr lang="en-US" b="0" i="0" smtClean="0"/>
            <a:t>Must be carried out</a:t>
          </a:r>
          <a:endParaRPr lang="en-US"/>
        </a:p>
      </dgm:t>
    </dgm:pt>
    <dgm:pt modelId="{D1798303-9168-42B9-BF92-625F63A0E3CF}" type="parTrans" cxnId="{FE9B2E5E-39ED-4A7B-A51E-8A738AA812CC}">
      <dgm:prSet/>
      <dgm:spPr/>
      <dgm:t>
        <a:bodyPr/>
        <a:lstStyle/>
        <a:p>
          <a:endParaRPr lang="en-US"/>
        </a:p>
      </dgm:t>
    </dgm:pt>
    <dgm:pt modelId="{FA11CAFB-20EB-4D7D-B423-3F140DACDBC8}" type="sibTrans" cxnId="{FE9B2E5E-39ED-4A7B-A51E-8A738AA812CC}">
      <dgm:prSet/>
      <dgm:spPr/>
      <dgm:t>
        <a:bodyPr/>
        <a:lstStyle/>
        <a:p>
          <a:endParaRPr lang="en-US"/>
        </a:p>
      </dgm:t>
    </dgm:pt>
    <dgm:pt modelId="{6D0055E1-B2CD-4CD7-A110-BD90C9AF07B8}">
      <dgm:prSet/>
      <dgm:spPr/>
      <dgm:t>
        <a:bodyPr/>
        <a:lstStyle/>
        <a:p>
          <a:pPr rtl="0"/>
          <a:r>
            <a:rPr lang="en-US" b="0" i="0" smtClean="0"/>
            <a:t>Even before leveraging big data analytics into your projects</a:t>
          </a:r>
          <a:endParaRPr lang="en-US"/>
        </a:p>
      </dgm:t>
    </dgm:pt>
    <dgm:pt modelId="{1DB12E77-3B0F-4276-A399-5EF26304FA3B}" type="parTrans" cxnId="{B25B81C1-1A37-4067-AC19-BDE20ED00AFF}">
      <dgm:prSet/>
      <dgm:spPr/>
      <dgm:t>
        <a:bodyPr/>
        <a:lstStyle/>
        <a:p>
          <a:endParaRPr lang="en-US"/>
        </a:p>
      </dgm:t>
    </dgm:pt>
    <dgm:pt modelId="{06B28E79-1F5A-4749-B092-CA41119D5CE3}" type="sibTrans" cxnId="{B25B81C1-1A37-4067-AC19-BDE20ED00AFF}">
      <dgm:prSet/>
      <dgm:spPr/>
      <dgm:t>
        <a:bodyPr/>
        <a:lstStyle/>
        <a:p>
          <a:endParaRPr lang="en-US"/>
        </a:p>
      </dgm:t>
    </dgm:pt>
    <dgm:pt modelId="{0374C1C3-BE70-4A05-908D-19AC14E963A5}">
      <dgm:prSet/>
      <dgm:spPr/>
      <dgm:t>
        <a:bodyPr/>
        <a:lstStyle/>
        <a:p>
          <a:pPr rtl="0"/>
          <a:r>
            <a:rPr lang="en-US" b="0" i="0" smtClean="0"/>
            <a:t>Must understand</a:t>
          </a:r>
          <a:endParaRPr lang="en-US"/>
        </a:p>
      </dgm:t>
    </dgm:pt>
    <dgm:pt modelId="{9F40947F-0946-431A-B8B3-5A75A2654B49}" type="parTrans" cxnId="{534224CA-E426-4BBE-9EC6-03CC9E7E8C4E}">
      <dgm:prSet/>
      <dgm:spPr/>
      <dgm:t>
        <a:bodyPr/>
        <a:lstStyle/>
        <a:p>
          <a:endParaRPr lang="en-US"/>
        </a:p>
      </dgm:t>
    </dgm:pt>
    <dgm:pt modelId="{C5CA2195-A93F-40F6-ADC9-6916D98BDC53}" type="sibTrans" cxnId="{534224CA-E426-4BBE-9EC6-03CC9E7E8C4E}">
      <dgm:prSet/>
      <dgm:spPr/>
      <dgm:t>
        <a:bodyPr/>
        <a:lstStyle/>
        <a:p>
          <a:endParaRPr lang="en-US"/>
        </a:p>
      </dgm:t>
    </dgm:pt>
    <dgm:pt modelId="{46D5C005-5796-458F-BD0C-BF2428490905}">
      <dgm:prSet/>
      <dgm:spPr/>
      <dgm:t>
        <a:bodyPr/>
        <a:lstStyle/>
        <a:p>
          <a:pPr rtl="0"/>
          <a:r>
            <a:rPr lang="en-US" b="0" i="0" dirty="0" smtClean="0"/>
            <a:t>Which projects in company must use big data analytics to make maximum profit.</a:t>
          </a:r>
          <a:endParaRPr lang="en-US" dirty="0"/>
        </a:p>
      </dgm:t>
    </dgm:pt>
    <dgm:pt modelId="{0A62D360-AC5F-43C2-9E49-1FFBE8EF95C1}" type="parTrans" cxnId="{514F104E-64DF-4D40-9560-E84069AC8CCC}">
      <dgm:prSet/>
      <dgm:spPr/>
      <dgm:t>
        <a:bodyPr/>
        <a:lstStyle/>
        <a:p>
          <a:endParaRPr lang="en-US"/>
        </a:p>
      </dgm:t>
    </dgm:pt>
    <dgm:pt modelId="{3C6DBDA7-5E3F-4D76-B7E6-4BD4014D3DF9}" type="sibTrans" cxnId="{514F104E-64DF-4D40-9560-E84069AC8CCC}">
      <dgm:prSet/>
      <dgm:spPr/>
      <dgm:t>
        <a:bodyPr/>
        <a:lstStyle/>
        <a:p>
          <a:endParaRPr lang="en-US"/>
        </a:p>
      </dgm:t>
    </dgm:pt>
    <dgm:pt modelId="{5B434436-FAB2-4677-974A-1140E163A9AC}" type="pres">
      <dgm:prSet presAssocID="{7805EB1A-044A-4709-840F-1B42DE76CC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A47E13-E4AD-4CA6-84B4-003516DA956E}" type="pres">
      <dgm:prSet presAssocID="{32530AB0-9958-40EC-B5AB-8BE53E56DB3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FE65DB-C1DC-43CB-9510-6BF6617F53B5}" type="pres">
      <dgm:prSet presAssocID="{32530AB0-9958-40EC-B5AB-8BE53E56DB3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13CB5-0271-4FE4-95DD-51F36D365242}" type="pres">
      <dgm:prSet presAssocID="{0374C1C3-BE70-4A05-908D-19AC14E963A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1E1B0-C013-4C93-B49D-6DE5677B9D87}" type="pres">
      <dgm:prSet presAssocID="{0374C1C3-BE70-4A05-908D-19AC14E963A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AE0687-B4EE-4D82-A369-B30645B0F2C8}" type="presOf" srcId="{7805EB1A-044A-4709-840F-1B42DE76CC5B}" destId="{5B434436-FAB2-4677-974A-1140E163A9AC}" srcOrd="0" destOrd="0" presId="urn:microsoft.com/office/officeart/2005/8/layout/vList2"/>
    <dgm:cxn modelId="{FE9B2E5E-39ED-4A7B-A51E-8A738AA812CC}" srcId="{7805EB1A-044A-4709-840F-1B42DE76CC5B}" destId="{32530AB0-9958-40EC-B5AB-8BE53E56DB36}" srcOrd="0" destOrd="0" parTransId="{D1798303-9168-42B9-BF92-625F63A0E3CF}" sibTransId="{FA11CAFB-20EB-4D7D-B423-3F140DACDBC8}"/>
    <dgm:cxn modelId="{9E934C84-F81C-4A5A-801E-2F797498CF22}" type="presOf" srcId="{46D5C005-5796-458F-BD0C-BF2428490905}" destId="{26D1E1B0-C013-4C93-B49D-6DE5677B9D87}" srcOrd="0" destOrd="0" presId="urn:microsoft.com/office/officeart/2005/8/layout/vList2"/>
    <dgm:cxn modelId="{D5E65C72-9F99-4FAD-8F79-955C1D54D747}" type="presOf" srcId="{6D0055E1-B2CD-4CD7-A110-BD90C9AF07B8}" destId="{D7FE65DB-C1DC-43CB-9510-6BF6617F53B5}" srcOrd="0" destOrd="0" presId="urn:microsoft.com/office/officeart/2005/8/layout/vList2"/>
    <dgm:cxn modelId="{E4021FFE-6757-454B-B703-8C5BB31D9964}" type="presOf" srcId="{32530AB0-9958-40EC-B5AB-8BE53E56DB36}" destId="{BBA47E13-E4AD-4CA6-84B4-003516DA956E}" srcOrd="0" destOrd="0" presId="urn:microsoft.com/office/officeart/2005/8/layout/vList2"/>
    <dgm:cxn modelId="{B25B81C1-1A37-4067-AC19-BDE20ED00AFF}" srcId="{32530AB0-9958-40EC-B5AB-8BE53E56DB36}" destId="{6D0055E1-B2CD-4CD7-A110-BD90C9AF07B8}" srcOrd="0" destOrd="0" parTransId="{1DB12E77-3B0F-4276-A399-5EF26304FA3B}" sibTransId="{06B28E79-1F5A-4749-B092-CA41119D5CE3}"/>
    <dgm:cxn modelId="{027B58BE-7FB0-4857-AA83-795BF458CEAA}" type="presOf" srcId="{0374C1C3-BE70-4A05-908D-19AC14E963A5}" destId="{45F13CB5-0271-4FE4-95DD-51F36D365242}" srcOrd="0" destOrd="0" presId="urn:microsoft.com/office/officeart/2005/8/layout/vList2"/>
    <dgm:cxn modelId="{534224CA-E426-4BBE-9EC6-03CC9E7E8C4E}" srcId="{7805EB1A-044A-4709-840F-1B42DE76CC5B}" destId="{0374C1C3-BE70-4A05-908D-19AC14E963A5}" srcOrd="1" destOrd="0" parTransId="{9F40947F-0946-431A-B8B3-5A75A2654B49}" sibTransId="{C5CA2195-A93F-40F6-ADC9-6916D98BDC53}"/>
    <dgm:cxn modelId="{514F104E-64DF-4D40-9560-E84069AC8CCC}" srcId="{0374C1C3-BE70-4A05-908D-19AC14E963A5}" destId="{46D5C005-5796-458F-BD0C-BF2428490905}" srcOrd="0" destOrd="0" parTransId="{0A62D360-AC5F-43C2-9E49-1FFBE8EF95C1}" sibTransId="{3C6DBDA7-5E3F-4D76-B7E6-4BD4014D3DF9}"/>
    <dgm:cxn modelId="{0AAECD86-F204-4505-B67F-BD33F7217AA1}" type="presParOf" srcId="{5B434436-FAB2-4677-974A-1140E163A9AC}" destId="{BBA47E13-E4AD-4CA6-84B4-003516DA956E}" srcOrd="0" destOrd="0" presId="urn:microsoft.com/office/officeart/2005/8/layout/vList2"/>
    <dgm:cxn modelId="{61E49B43-9109-436E-B08C-7CD94ECE7801}" type="presParOf" srcId="{5B434436-FAB2-4677-974A-1140E163A9AC}" destId="{D7FE65DB-C1DC-43CB-9510-6BF6617F53B5}" srcOrd="1" destOrd="0" presId="urn:microsoft.com/office/officeart/2005/8/layout/vList2"/>
    <dgm:cxn modelId="{52F67A5F-9A45-4ADF-A33E-5366590FC0BC}" type="presParOf" srcId="{5B434436-FAB2-4677-974A-1140E163A9AC}" destId="{45F13CB5-0271-4FE4-95DD-51F36D365242}" srcOrd="2" destOrd="0" presId="urn:microsoft.com/office/officeart/2005/8/layout/vList2"/>
    <dgm:cxn modelId="{133AAC9D-D80B-4461-B1A8-8C875EF82688}" type="presParOf" srcId="{5B434436-FAB2-4677-974A-1140E163A9AC}" destId="{26D1E1B0-C013-4C93-B49D-6DE5677B9D8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CA7C21-7F89-49AD-B782-6F5951AD701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1F74CD9-4173-48B3-AD59-1B2246E4AF01}">
      <dgm:prSet/>
      <dgm:spPr/>
      <dgm:t>
        <a:bodyPr/>
        <a:lstStyle/>
        <a:p>
          <a:pPr rtl="0"/>
          <a:r>
            <a:rPr lang="en-US" b="0" i="0" smtClean="0"/>
            <a:t>To identify</a:t>
          </a:r>
          <a:endParaRPr lang="en-US"/>
        </a:p>
      </dgm:t>
    </dgm:pt>
    <dgm:pt modelId="{5F22E571-25E6-48F9-8813-9E3492AFF50E}" type="parTrans" cxnId="{D54D2268-0703-4B14-808A-4FE3E1B58640}">
      <dgm:prSet/>
      <dgm:spPr/>
      <dgm:t>
        <a:bodyPr/>
        <a:lstStyle/>
        <a:p>
          <a:endParaRPr lang="en-US"/>
        </a:p>
      </dgm:t>
    </dgm:pt>
    <dgm:pt modelId="{91DFEEB1-5E35-461B-89CC-1512FE2AFB80}" type="sibTrans" cxnId="{D54D2268-0703-4B14-808A-4FE3E1B58640}">
      <dgm:prSet/>
      <dgm:spPr/>
      <dgm:t>
        <a:bodyPr/>
        <a:lstStyle/>
        <a:p>
          <a:endParaRPr lang="en-US"/>
        </a:p>
      </dgm:t>
    </dgm:pt>
    <dgm:pt modelId="{F2FF5481-7587-4AE0-93ED-C9A2A3D45505}">
      <dgm:prSet/>
      <dgm:spPr/>
      <dgm:t>
        <a:bodyPr/>
        <a:lstStyle/>
        <a:p>
          <a:pPr rtl="0"/>
          <a:r>
            <a:rPr lang="en-US" b="0" i="0" smtClean="0"/>
            <a:t>Type of data pouring into the organization</a:t>
          </a:r>
          <a:endParaRPr lang="en-US"/>
        </a:p>
      </dgm:t>
    </dgm:pt>
    <dgm:pt modelId="{61E89F7B-88D1-4A0E-8381-FD59BEE38381}" type="parTrans" cxnId="{C582B235-40E4-4327-8405-EB1D78C1CDDA}">
      <dgm:prSet/>
      <dgm:spPr/>
      <dgm:t>
        <a:bodyPr/>
        <a:lstStyle/>
        <a:p>
          <a:endParaRPr lang="en-US"/>
        </a:p>
      </dgm:t>
    </dgm:pt>
    <dgm:pt modelId="{45487878-5F7F-41A7-BEF7-A735EABC8BE2}" type="sibTrans" cxnId="{C582B235-40E4-4327-8405-EB1D78C1CDDA}">
      <dgm:prSet/>
      <dgm:spPr/>
      <dgm:t>
        <a:bodyPr/>
        <a:lstStyle/>
        <a:p>
          <a:endParaRPr lang="en-US"/>
        </a:p>
      </dgm:t>
    </dgm:pt>
    <dgm:pt modelId="{055E714B-B6DD-446E-B3C5-8A078974C803}">
      <dgm:prSet/>
      <dgm:spPr/>
      <dgm:t>
        <a:bodyPr/>
        <a:lstStyle/>
        <a:p>
          <a:pPr rtl="0"/>
          <a:r>
            <a:rPr lang="en-US" b="0" i="0" smtClean="0"/>
            <a:t>As well as, the data generated in-house</a:t>
          </a:r>
          <a:endParaRPr lang="en-US"/>
        </a:p>
      </dgm:t>
    </dgm:pt>
    <dgm:pt modelId="{17938FCA-0663-4D91-A2BB-606A3DA0A0E8}" type="parTrans" cxnId="{26E44196-5627-40E9-AED3-4124904AA9C4}">
      <dgm:prSet/>
      <dgm:spPr/>
      <dgm:t>
        <a:bodyPr/>
        <a:lstStyle/>
        <a:p>
          <a:endParaRPr lang="en-US"/>
        </a:p>
      </dgm:t>
    </dgm:pt>
    <dgm:pt modelId="{081500E5-E0E8-42E3-8B1F-70F31C46659C}" type="sibTrans" cxnId="{26E44196-5627-40E9-AED3-4124904AA9C4}">
      <dgm:prSet/>
      <dgm:spPr/>
      <dgm:t>
        <a:bodyPr/>
        <a:lstStyle/>
        <a:p>
          <a:endParaRPr lang="en-US"/>
        </a:p>
      </dgm:t>
    </dgm:pt>
    <dgm:pt modelId="{AF8D19D9-E34C-4216-8F84-2445025461BE}">
      <dgm:prSet/>
      <dgm:spPr/>
      <dgm:t>
        <a:bodyPr/>
        <a:lstStyle/>
        <a:p>
          <a:pPr rtl="0"/>
          <a:r>
            <a:rPr lang="en-US" b="0" i="0" smtClean="0"/>
            <a:t>Disorganized</a:t>
          </a:r>
          <a:endParaRPr lang="en-US"/>
        </a:p>
      </dgm:t>
    </dgm:pt>
    <dgm:pt modelId="{EBFF0896-1379-4CC6-A115-349285EA3C12}" type="parTrans" cxnId="{E7AC8E2B-7CD5-4362-976E-51D016702BB7}">
      <dgm:prSet/>
      <dgm:spPr/>
      <dgm:t>
        <a:bodyPr/>
        <a:lstStyle/>
        <a:p>
          <a:endParaRPr lang="en-US"/>
        </a:p>
      </dgm:t>
    </dgm:pt>
    <dgm:pt modelId="{8D07FC03-6A13-4C49-AB77-4F465422766D}" type="sibTrans" cxnId="{E7AC8E2B-7CD5-4362-976E-51D016702BB7}">
      <dgm:prSet/>
      <dgm:spPr/>
      <dgm:t>
        <a:bodyPr/>
        <a:lstStyle/>
        <a:p>
          <a:endParaRPr lang="en-US"/>
        </a:p>
      </dgm:t>
    </dgm:pt>
    <dgm:pt modelId="{FFDD6860-C5FE-4D49-9389-881A2E4D8EEA}">
      <dgm:prSet/>
      <dgm:spPr/>
      <dgm:t>
        <a:bodyPr/>
        <a:lstStyle/>
        <a:p>
          <a:pPr rtl="0"/>
          <a:r>
            <a:rPr lang="en-US" b="0" i="0" smtClean="0"/>
            <a:t>Data collected is disorganized and in varying formats</a:t>
          </a:r>
          <a:endParaRPr lang="en-US"/>
        </a:p>
      </dgm:t>
    </dgm:pt>
    <dgm:pt modelId="{EDACC554-5FF3-444C-B968-04F1102A3C27}" type="parTrans" cxnId="{9078621C-7BF6-467D-8AD8-2C6025061B3A}">
      <dgm:prSet/>
      <dgm:spPr/>
      <dgm:t>
        <a:bodyPr/>
        <a:lstStyle/>
        <a:p>
          <a:endParaRPr lang="en-US"/>
        </a:p>
      </dgm:t>
    </dgm:pt>
    <dgm:pt modelId="{235A24C4-D014-42BB-83E9-AE793049EBDF}" type="sibTrans" cxnId="{9078621C-7BF6-467D-8AD8-2C6025061B3A}">
      <dgm:prSet/>
      <dgm:spPr/>
      <dgm:t>
        <a:bodyPr/>
        <a:lstStyle/>
        <a:p>
          <a:endParaRPr lang="en-US"/>
        </a:p>
      </dgm:t>
    </dgm:pt>
    <dgm:pt modelId="{E5DC1486-D1F2-45C7-81C8-E721ED82A2F4}">
      <dgm:prSet/>
      <dgm:spPr/>
      <dgm:t>
        <a:bodyPr/>
        <a:lstStyle/>
        <a:p>
          <a:pPr rtl="0"/>
          <a:r>
            <a:rPr lang="en-US" b="0" i="0" smtClean="0"/>
            <a:t>Dark Data</a:t>
          </a:r>
          <a:endParaRPr lang="en-US"/>
        </a:p>
      </dgm:t>
    </dgm:pt>
    <dgm:pt modelId="{363DBAE9-7358-47C7-8CF2-2325FA068C18}" type="parTrans" cxnId="{070376D4-828A-452C-AECC-9926F0E0E741}">
      <dgm:prSet/>
      <dgm:spPr/>
      <dgm:t>
        <a:bodyPr/>
        <a:lstStyle/>
        <a:p>
          <a:endParaRPr lang="en-US"/>
        </a:p>
      </dgm:t>
    </dgm:pt>
    <dgm:pt modelId="{C68858B2-A41D-4E35-B50D-85A01DBAEEF1}" type="sibTrans" cxnId="{070376D4-828A-452C-AECC-9926F0E0E741}">
      <dgm:prSet/>
      <dgm:spPr/>
      <dgm:t>
        <a:bodyPr/>
        <a:lstStyle/>
        <a:p>
          <a:endParaRPr lang="en-US"/>
        </a:p>
      </dgm:t>
    </dgm:pt>
    <dgm:pt modelId="{42B75671-12CC-427C-BD47-58DD8E7F0A6D}">
      <dgm:prSet/>
      <dgm:spPr/>
      <dgm:t>
        <a:bodyPr/>
        <a:lstStyle/>
        <a:p>
          <a:pPr rtl="0"/>
          <a:r>
            <a:rPr lang="en-US" b="0" i="0" smtClean="0"/>
            <a:t>Some data is never even exploited</a:t>
          </a:r>
          <a:endParaRPr lang="en-US"/>
        </a:p>
      </dgm:t>
    </dgm:pt>
    <dgm:pt modelId="{57EC767D-DC6B-433A-BD28-820CF64FEE0F}" type="parTrans" cxnId="{8B750247-DA53-48FD-BE82-AF2662AB09E9}">
      <dgm:prSet/>
      <dgm:spPr/>
      <dgm:t>
        <a:bodyPr/>
        <a:lstStyle/>
        <a:p>
          <a:endParaRPr lang="en-US"/>
        </a:p>
      </dgm:t>
    </dgm:pt>
    <dgm:pt modelId="{E1ACFEC4-AFC1-4737-9169-780382CEA51D}" type="sibTrans" cxnId="{8B750247-DA53-48FD-BE82-AF2662AB09E9}">
      <dgm:prSet/>
      <dgm:spPr/>
      <dgm:t>
        <a:bodyPr/>
        <a:lstStyle/>
        <a:p>
          <a:endParaRPr lang="en-US"/>
        </a:p>
      </dgm:t>
    </dgm:pt>
    <dgm:pt modelId="{54FDC794-A68B-454F-88F1-BF0D6367B7A2}">
      <dgm:prSet/>
      <dgm:spPr/>
      <dgm:t>
        <a:bodyPr/>
        <a:lstStyle/>
        <a:p>
          <a:pPr rtl="0"/>
          <a:r>
            <a:rPr lang="en-US" b="0" i="0" smtClean="0"/>
            <a:t>It is essential that organizations identify this data too.</a:t>
          </a:r>
          <a:endParaRPr lang="en-US"/>
        </a:p>
      </dgm:t>
    </dgm:pt>
    <dgm:pt modelId="{639E2D15-BA6B-46E1-BB6C-FEE6A717611C}" type="parTrans" cxnId="{B5E8E447-5EA1-4DD8-B43A-1B95B70E21A0}">
      <dgm:prSet/>
      <dgm:spPr/>
      <dgm:t>
        <a:bodyPr/>
        <a:lstStyle/>
        <a:p>
          <a:endParaRPr lang="en-US"/>
        </a:p>
      </dgm:t>
    </dgm:pt>
    <dgm:pt modelId="{4A9612CF-2D38-43C0-97ED-8FDC1FECEB5F}" type="sibTrans" cxnId="{B5E8E447-5EA1-4DD8-B43A-1B95B70E21A0}">
      <dgm:prSet/>
      <dgm:spPr/>
      <dgm:t>
        <a:bodyPr/>
        <a:lstStyle/>
        <a:p>
          <a:endParaRPr lang="en-US"/>
        </a:p>
      </dgm:t>
    </dgm:pt>
    <dgm:pt modelId="{664F5C1B-3835-4E7A-8E4C-5F9F6DBF2D4B}" type="pres">
      <dgm:prSet presAssocID="{2ECA7C21-7F89-49AD-B782-6F5951AD70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675DA8-458A-4CEE-B8E5-8CEB6B0F7B05}" type="pres">
      <dgm:prSet presAssocID="{31F74CD9-4173-48B3-AD59-1B2246E4AF01}" presName="linNode" presStyleCnt="0"/>
      <dgm:spPr/>
    </dgm:pt>
    <dgm:pt modelId="{B119237A-51A4-410C-B71D-FAE8BAF8BA33}" type="pres">
      <dgm:prSet presAssocID="{31F74CD9-4173-48B3-AD59-1B2246E4AF0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27934-5118-47F6-A07B-D307D6EF1AEB}" type="pres">
      <dgm:prSet presAssocID="{31F74CD9-4173-48B3-AD59-1B2246E4AF0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837C8-82D8-4634-A5F5-86007586FFC1}" type="pres">
      <dgm:prSet presAssocID="{91DFEEB1-5E35-461B-89CC-1512FE2AFB80}" presName="sp" presStyleCnt="0"/>
      <dgm:spPr/>
    </dgm:pt>
    <dgm:pt modelId="{C4308C7E-E964-4BE6-ACAC-95C87FA9F11D}" type="pres">
      <dgm:prSet presAssocID="{AF8D19D9-E34C-4216-8F84-2445025461BE}" presName="linNode" presStyleCnt="0"/>
      <dgm:spPr/>
    </dgm:pt>
    <dgm:pt modelId="{91F50CE8-6716-40C8-9AD2-A4FBB56536C9}" type="pres">
      <dgm:prSet presAssocID="{AF8D19D9-E34C-4216-8F84-2445025461B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8F84A-FA6F-49AF-8624-FB91E4C7B988}" type="pres">
      <dgm:prSet presAssocID="{AF8D19D9-E34C-4216-8F84-2445025461BE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D0947-575B-4DBA-9B51-EBA507595DA1}" type="pres">
      <dgm:prSet presAssocID="{8D07FC03-6A13-4C49-AB77-4F465422766D}" presName="sp" presStyleCnt="0"/>
      <dgm:spPr/>
    </dgm:pt>
    <dgm:pt modelId="{F182C848-1F56-4C53-9D6D-246B82855505}" type="pres">
      <dgm:prSet presAssocID="{E5DC1486-D1F2-45C7-81C8-E721ED82A2F4}" presName="linNode" presStyleCnt="0"/>
      <dgm:spPr/>
    </dgm:pt>
    <dgm:pt modelId="{28906375-7E45-48B0-8CF4-DAAFB83BFAE6}" type="pres">
      <dgm:prSet presAssocID="{E5DC1486-D1F2-45C7-81C8-E721ED82A2F4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C0919-7593-48BA-A7A2-57E14010549E}" type="pres">
      <dgm:prSet presAssocID="{E5DC1486-D1F2-45C7-81C8-E721ED82A2F4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9B958-6199-44F2-B8EB-D6460F2A3D99}" type="presOf" srcId="{AF8D19D9-E34C-4216-8F84-2445025461BE}" destId="{91F50CE8-6716-40C8-9AD2-A4FBB56536C9}" srcOrd="0" destOrd="0" presId="urn:microsoft.com/office/officeart/2005/8/layout/vList5"/>
    <dgm:cxn modelId="{D54D2268-0703-4B14-808A-4FE3E1B58640}" srcId="{2ECA7C21-7F89-49AD-B782-6F5951AD7012}" destId="{31F74CD9-4173-48B3-AD59-1B2246E4AF01}" srcOrd="0" destOrd="0" parTransId="{5F22E571-25E6-48F9-8813-9E3492AFF50E}" sibTransId="{91DFEEB1-5E35-461B-89CC-1512FE2AFB80}"/>
    <dgm:cxn modelId="{B2637F5C-FAA5-4F60-8B29-3E660EE0016F}" type="presOf" srcId="{F2FF5481-7587-4AE0-93ED-C9A2A3D45505}" destId="{07E27934-5118-47F6-A07B-D307D6EF1AEB}" srcOrd="0" destOrd="0" presId="urn:microsoft.com/office/officeart/2005/8/layout/vList5"/>
    <dgm:cxn modelId="{8A82E12F-4C1F-4BAD-BB78-5CE2C53E676C}" type="presOf" srcId="{54FDC794-A68B-454F-88F1-BF0D6367B7A2}" destId="{4BDC0919-7593-48BA-A7A2-57E14010549E}" srcOrd="0" destOrd="1" presId="urn:microsoft.com/office/officeart/2005/8/layout/vList5"/>
    <dgm:cxn modelId="{E7AC8E2B-7CD5-4362-976E-51D016702BB7}" srcId="{2ECA7C21-7F89-49AD-B782-6F5951AD7012}" destId="{AF8D19D9-E34C-4216-8F84-2445025461BE}" srcOrd="1" destOrd="0" parTransId="{EBFF0896-1379-4CC6-A115-349285EA3C12}" sibTransId="{8D07FC03-6A13-4C49-AB77-4F465422766D}"/>
    <dgm:cxn modelId="{404C1495-0C40-4763-9A60-8C23242F8C46}" type="presOf" srcId="{31F74CD9-4173-48B3-AD59-1B2246E4AF01}" destId="{B119237A-51A4-410C-B71D-FAE8BAF8BA33}" srcOrd="0" destOrd="0" presId="urn:microsoft.com/office/officeart/2005/8/layout/vList5"/>
    <dgm:cxn modelId="{070376D4-828A-452C-AECC-9926F0E0E741}" srcId="{2ECA7C21-7F89-49AD-B782-6F5951AD7012}" destId="{E5DC1486-D1F2-45C7-81C8-E721ED82A2F4}" srcOrd="2" destOrd="0" parTransId="{363DBAE9-7358-47C7-8CF2-2325FA068C18}" sibTransId="{C68858B2-A41D-4E35-B50D-85A01DBAEEF1}"/>
    <dgm:cxn modelId="{722A5ABA-BF14-476B-B147-1F2D67E22D57}" type="presOf" srcId="{2ECA7C21-7F89-49AD-B782-6F5951AD7012}" destId="{664F5C1B-3835-4E7A-8E4C-5F9F6DBF2D4B}" srcOrd="0" destOrd="0" presId="urn:microsoft.com/office/officeart/2005/8/layout/vList5"/>
    <dgm:cxn modelId="{26E44196-5627-40E9-AED3-4124904AA9C4}" srcId="{31F74CD9-4173-48B3-AD59-1B2246E4AF01}" destId="{055E714B-B6DD-446E-B3C5-8A078974C803}" srcOrd="1" destOrd="0" parTransId="{17938FCA-0663-4D91-A2BB-606A3DA0A0E8}" sibTransId="{081500E5-E0E8-42E3-8B1F-70F31C46659C}"/>
    <dgm:cxn modelId="{B5E8E447-5EA1-4DD8-B43A-1B95B70E21A0}" srcId="{E5DC1486-D1F2-45C7-81C8-E721ED82A2F4}" destId="{54FDC794-A68B-454F-88F1-BF0D6367B7A2}" srcOrd="1" destOrd="0" parTransId="{639E2D15-BA6B-46E1-BB6C-FEE6A717611C}" sibTransId="{4A9612CF-2D38-43C0-97ED-8FDC1FECEB5F}"/>
    <dgm:cxn modelId="{9078621C-7BF6-467D-8AD8-2C6025061B3A}" srcId="{AF8D19D9-E34C-4216-8F84-2445025461BE}" destId="{FFDD6860-C5FE-4D49-9389-881A2E4D8EEA}" srcOrd="0" destOrd="0" parTransId="{EDACC554-5FF3-444C-B968-04F1102A3C27}" sibTransId="{235A24C4-D014-42BB-83E9-AE793049EBDF}"/>
    <dgm:cxn modelId="{7A2EA1FF-E58D-4E1D-BDA0-AA6D5852FD85}" type="presOf" srcId="{FFDD6860-C5FE-4D49-9389-881A2E4D8EEA}" destId="{24B8F84A-FA6F-49AF-8624-FB91E4C7B988}" srcOrd="0" destOrd="0" presId="urn:microsoft.com/office/officeart/2005/8/layout/vList5"/>
    <dgm:cxn modelId="{6E1CDF97-109B-499B-ACEA-04B5CE4C40D1}" type="presOf" srcId="{055E714B-B6DD-446E-B3C5-8A078974C803}" destId="{07E27934-5118-47F6-A07B-D307D6EF1AEB}" srcOrd="0" destOrd="1" presId="urn:microsoft.com/office/officeart/2005/8/layout/vList5"/>
    <dgm:cxn modelId="{C582B235-40E4-4327-8405-EB1D78C1CDDA}" srcId="{31F74CD9-4173-48B3-AD59-1B2246E4AF01}" destId="{F2FF5481-7587-4AE0-93ED-C9A2A3D45505}" srcOrd="0" destOrd="0" parTransId="{61E89F7B-88D1-4A0E-8381-FD59BEE38381}" sibTransId="{45487878-5F7F-41A7-BEF7-A735EABC8BE2}"/>
    <dgm:cxn modelId="{09DDA951-1110-4CC2-8FC5-36A67ED8087C}" type="presOf" srcId="{42B75671-12CC-427C-BD47-58DD8E7F0A6D}" destId="{4BDC0919-7593-48BA-A7A2-57E14010549E}" srcOrd="0" destOrd="0" presId="urn:microsoft.com/office/officeart/2005/8/layout/vList5"/>
    <dgm:cxn modelId="{16A981D7-777B-4ECF-8537-EF044AD7D21E}" type="presOf" srcId="{E5DC1486-D1F2-45C7-81C8-E721ED82A2F4}" destId="{28906375-7E45-48B0-8CF4-DAAFB83BFAE6}" srcOrd="0" destOrd="0" presId="urn:microsoft.com/office/officeart/2005/8/layout/vList5"/>
    <dgm:cxn modelId="{8B750247-DA53-48FD-BE82-AF2662AB09E9}" srcId="{E5DC1486-D1F2-45C7-81C8-E721ED82A2F4}" destId="{42B75671-12CC-427C-BD47-58DD8E7F0A6D}" srcOrd="0" destOrd="0" parTransId="{57EC767D-DC6B-433A-BD28-820CF64FEE0F}" sibTransId="{E1ACFEC4-AFC1-4737-9169-780382CEA51D}"/>
    <dgm:cxn modelId="{480F6FA7-049B-41D5-AC9D-139EC9E16DC6}" type="presParOf" srcId="{664F5C1B-3835-4E7A-8E4C-5F9F6DBF2D4B}" destId="{7D675DA8-458A-4CEE-B8E5-8CEB6B0F7B05}" srcOrd="0" destOrd="0" presId="urn:microsoft.com/office/officeart/2005/8/layout/vList5"/>
    <dgm:cxn modelId="{01836613-EACF-4A66-A003-298D745B635B}" type="presParOf" srcId="{7D675DA8-458A-4CEE-B8E5-8CEB6B0F7B05}" destId="{B119237A-51A4-410C-B71D-FAE8BAF8BA33}" srcOrd="0" destOrd="0" presId="urn:microsoft.com/office/officeart/2005/8/layout/vList5"/>
    <dgm:cxn modelId="{4F83A636-A14C-446C-91A9-4B740F8426ED}" type="presParOf" srcId="{7D675DA8-458A-4CEE-B8E5-8CEB6B0F7B05}" destId="{07E27934-5118-47F6-A07B-D307D6EF1AEB}" srcOrd="1" destOrd="0" presId="urn:microsoft.com/office/officeart/2005/8/layout/vList5"/>
    <dgm:cxn modelId="{0BB35FBB-9439-4AF5-B6EE-72FBB741290C}" type="presParOf" srcId="{664F5C1B-3835-4E7A-8E4C-5F9F6DBF2D4B}" destId="{ACD837C8-82D8-4634-A5F5-86007586FFC1}" srcOrd="1" destOrd="0" presId="urn:microsoft.com/office/officeart/2005/8/layout/vList5"/>
    <dgm:cxn modelId="{91C29086-0DEA-43D7-8434-85B4B423892B}" type="presParOf" srcId="{664F5C1B-3835-4E7A-8E4C-5F9F6DBF2D4B}" destId="{C4308C7E-E964-4BE6-ACAC-95C87FA9F11D}" srcOrd="2" destOrd="0" presId="urn:microsoft.com/office/officeart/2005/8/layout/vList5"/>
    <dgm:cxn modelId="{256B4F63-53BB-4A3A-9354-20A0DB8B771F}" type="presParOf" srcId="{C4308C7E-E964-4BE6-ACAC-95C87FA9F11D}" destId="{91F50CE8-6716-40C8-9AD2-A4FBB56536C9}" srcOrd="0" destOrd="0" presId="urn:microsoft.com/office/officeart/2005/8/layout/vList5"/>
    <dgm:cxn modelId="{53155D22-F251-4960-A0A6-831B81DE2A0C}" type="presParOf" srcId="{C4308C7E-E964-4BE6-ACAC-95C87FA9F11D}" destId="{24B8F84A-FA6F-49AF-8624-FB91E4C7B988}" srcOrd="1" destOrd="0" presId="urn:microsoft.com/office/officeart/2005/8/layout/vList5"/>
    <dgm:cxn modelId="{1F815EA0-79A2-4AA7-95A9-36C6D40116AD}" type="presParOf" srcId="{664F5C1B-3835-4E7A-8E4C-5F9F6DBF2D4B}" destId="{882D0947-575B-4DBA-9B51-EBA507595DA1}" srcOrd="3" destOrd="0" presId="urn:microsoft.com/office/officeart/2005/8/layout/vList5"/>
    <dgm:cxn modelId="{DB342280-1682-4747-A5C9-7AF76F2558C5}" type="presParOf" srcId="{664F5C1B-3835-4E7A-8E4C-5F9F6DBF2D4B}" destId="{F182C848-1F56-4C53-9D6D-246B82855505}" srcOrd="4" destOrd="0" presId="urn:microsoft.com/office/officeart/2005/8/layout/vList5"/>
    <dgm:cxn modelId="{49E4F582-271B-4D20-8F37-B3A9945F5D61}" type="presParOf" srcId="{F182C848-1F56-4C53-9D6D-246B82855505}" destId="{28906375-7E45-48B0-8CF4-DAAFB83BFAE6}" srcOrd="0" destOrd="0" presId="urn:microsoft.com/office/officeart/2005/8/layout/vList5"/>
    <dgm:cxn modelId="{22A8F895-8F15-4460-BA6B-0A90856E3570}" type="presParOf" srcId="{F182C848-1F56-4C53-9D6D-246B82855505}" destId="{4BDC0919-7593-48BA-A7A2-57E14010549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55E7DC-A53A-4AA4-8F61-93EF0ACF190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728AE5-CE58-473F-9B0A-41355354227B}">
      <dgm:prSet/>
      <dgm:spPr/>
      <dgm:t>
        <a:bodyPr/>
        <a:lstStyle/>
        <a:p>
          <a:pPr rtl="0"/>
          <a:r>
            <a:rPr lang="en-US" b="0" i="0" smtClean="0"/>
            <a:t>Acquired but not used</a:t>
          </a:r>
          <a:endParaRPr lang="en-US"/>
        </a:p>
      </dgm:t>
    </dgm:pt>
    <dgm:pt modelId="{7A22ECD1-F7C2-44F3-9420-DCAADECD40B9}" type="parTrans" cxnId="{AEB5653F-4FE0-4AF9-8BB6-8735BE2BB439}">
      <dgm:prSet/>
      <dgm:spPr/>
      <dgm:t>
        <a:bodyPr/>
        <a:lstStyle/>
        <a:p>
          <a:endParaRPr lang="en-US"/>
        </a:p>
      </dgm:t>
    </dgm:pt>
    <dgm:pt modelId="{A9FEC26E-4F0A-46BE-BDF3-B6A21574B566}" type="sibTrans" cxnId="{AEB5653F-4FE0-4AF9-8BB6-8735BE2BB439}">
      <dgm:prSet/>
      <dgm:spPr/>
      <dgm:t>
        <a:bodyPr/>
        <a:lstStyle/>
        <a:p>
          <a:endParaRPr lang="en-US"/>
        </a:p>
      </dgm:t>
    </dgm:pt>
    <dgm:pt modelId="{1980C06B-268F-4510-BC66-EC0F23AFBA06}">
      <dgm:prSet/>
      <dgm:spPr/>
      <dgm:t>
        <a:bodyPr/>
        <a:lstStyle/>
        <a:p>
          <a:pPr rtl="0"/>
          <a:r>
            <a:rPr lang="en-US" b="0" i="0" smtClean="0"/>
            <a:t>To derive insights or for decision making</a:t>
          </a:r>
          <a:endParaRPr lang="en-US"/>
        </a:p>
      </dgm:t>
    </dgm:pt>
    <dgm:pt modelId="{8CD4315E-4384-4A70-95AA-318FDD1EF2FD}" type="parTrans" cxnId="{5A2ECFF4-008C-4AF7-B59E-906AA15079EA}">
      <dgm:prSet/>
      <dgm:spPr/>
      <dgm:t>
        <a:bodyPr/>
        <a:lstStyle/>
        <a:p>
          <a:endParaRPr lang="en-US"/>
        </a:p>
      </dgm:t>
    </dgm:pt>
    <dgm:pt modelId="{17DFA873-0237-425F-A403-5616431ADDA5}" type="sibTrans" cxnId="{5A2ECFF4-008C-4AF7-B59E-906AA15079EA}">
      <dgm:prSet/>
      <dgm:spPr/>
      <dgm:t>
        <a:bodyPr/>
        <a:lstStyle/>
        <a:p>
          <a:endParaRPr lang="en-US"/>
        </a:p>
      </dgm:t>
    </dgm:pt>
    <dgm:pt modelId="{B2E6B96A-861D-4A03-9D50-582FD8343A97}">
      <dgm:prSet/>
      <dgm:spPr/>
      <dgm:t>
        <a:bodyPr/>
        <a:lstStyle/>
        <a:p>
          <a:pPr rtl="0"/>
          <a:r>
            <a:rPr lang="en-US" b="0" i="0" dirty="0" smtClean="0"/>
            <a:t>Not aware</a:t>
          </a:r>
          <a:endParaRPr lang="en-US" dirty="0"/>
        </a:p>
      </dgm:t>
    </dgm:pt>
    <dgm:pt modelId="{29F34F23-C8D8-4818-831D-6DCF784A2C6E}" type="parTrans" cxnId="{2F5F8C20-3B85-435F-900B-4E6A116673B6}">
      <dgm:prSet/>
      <dgm:spPr/>
      <dgm:t>
        <a:bodyPr/>
        <a:lstStyle/>
        <a:p>
          <a:endParaRPr lang="en-US"/>
        </a:p>
      </dgm:t>
    </dgm:pt>
    <dgm:pt modelId="{FFC09C67-D9A5-4C4F-8B25-F8F0ED359B60}" type="sibTrans" cxnId="{2F5F8C20-3B85-435F-900B-4E6A116673B6}">
      <dgm:prSet/>
      <dgm:spPr/>
      <dgm:t>
        <a:bodyPr/>
        <a:lstStyle/>
        <a:p>
          <a:endParaRPr lang="en-US"/>
        </a:p>
      </dgm:t>
    </dgm:pt>
    <dgm:pt modelId="{1B665ED5-A110-40C8-9B69-073C091C0977}">
      <dgm:prSet/>
      <dgm:spPr/>
      <dgm:t>
        <a:bodyPr/>
        <a:lstStyle/>
        <a:p>
          <a:pPr rtl="0"/>
          <a:r>
            <a:rPr lang="en-US" b="0" i="0" smtClean="0"/>
            <a:t>Organizations may not even be aware that the data is being collected</a:t>
          </a:r>
          <a:endParaRPr lang="en-US"/>
        </a:p>
      </dgm:t>
    </dgm:pt>
    <dgm:pt modelId="{5BEF43DE-1F09-4A16-8208-D689A70C60CD}" type="parTrans" cxnId="{D670FB8C-48A1-47EA-9244-7D4D9459EB94}">
      <dgm:prSet/>
      <dgm:spPr/>
      <dgm:t>
        <a:bodyPr/>
        <a:lstStyle/>
        <a:p>
          <a:endParaRPr lang="en-US"/>
        </a:p>
      </dgm:t>
    </dgm:pt>
    <dgm:pt modelId="{E3867B51-5EA2-426B-AA4E-42A698E1CACC}" type="sibTrans" cxnId="{D670FB8C-48A1-47EA-9244-7D4D9459EB94}">
      <dgm:prSet/>
      <dgm:spPr/>
      <dgm:t>
        <a:bodyPr/>
        <a:lstStyle/>
        <a:p>
          <a:endParaRPr lang="en-US"/>
        </a:p>
      </dgm:t>
    </dgm:pt>
    <dgm:pt modelId="{F21B8D47-F80D-42D8-B1E4-9FCE68CD930E}">
      <dgm:prSet/>
      <dgm:spPr/>
      <dgm:t>
        <a:bodyPr/>
        <a:lstStyle/>
        <a:p>
          <a:pPr rtl="0"/>
          <a:r>
            <a:rPr lang="en-US" b="0" i="0" smtClean="0"/>
            <a:t>IBM estimate</a:t>
          </a:r>
          <a:endParaRPr lang="en-US"/>
        </a:p>
      </dgm:t>
    </dgm:pt>
    <dgm:pt modelId="{5D5C8E24-2B6F-4518-A350-1B3E6B29D524}" type="parTrans" cxnId="{5EAC1E25-58F5-406E-AD0F-BD4E167C5642}">
      <dgm:prSet/>
      <dgm:spPr/>
      <dgm:t>
        <a:bodyPr/>
        <a:lstStyle/>
        <a:p>
          <a:endParaRPr lang="en-US"/>
        </a:p>
      </dgm:t>
    </dgm:pt>
    <dgm:pt modelId="{CD92928C-3888-44DC-8D40-5F58E3A2625F}" type="sibTrans" cxnId="{5EAC1E25-58F5-406E-AD0F-BD4E167C5642}">
      <dgm:prSet/>
      <dgm:spPr/>
      <dgm:t>
        <a:bodyPr/>
        <a:lstStyle/>
        <a:p>
          <a:endParaRPr lang="en-US"/>
        </a:p>
      </dgm:t>
    </dgm:pt>
    <dgm:pt modelId="{3894C20D-1C0A-4B5B-99E4-4845D985B9E5}">
      <dgm:prSet/>
      <dgm:spPr/>
      <dgm:t>
        <a:bodyPr/>
        <a:lstStyle/>
        <a:p>
          <a:pPr rtl="0"/>
          <a:r>
            <a:rPr lang="en-US" b="0" i="0" smtClean="0"/>
            <a:t>That roughly 90 percent of data generated by sensors and analog-to-digital conversions never get used</a:t>
          </a:r>
          <a:endParaRPr lang="en-US"/>
        </a:p>
      </dgm:t>
    </dgm:pt>
    <dgm:pt modelId="{64ECE961-1279-4D56-9CEB-6630B385EAA4}" type="parTrans" cxnId="{AC9DD48D-C55B-4C0D-8CEC-F754BC210785}">
      <dgm:prSet/>
      <dgm:spPr/>
      <dgm:t>
        <a:bodyPr/>
        <a:lstStyle/>
        <a:p>
          <a:endParaRPr lang="en-US"/>
        </a:p>
      </dgm:t>
    </dgm:pt>
    <dgm:pt modelId="{31DCAA95-BF2C-4C05-9EB2-3EC5D7090F01}" type="sibTrans" cxnId="{AC9DD48D-C55B-4C0D-8CEC-F754BC210785}">
      <dgm:prSet/>
      <dgm:spPr/>
      <dgm:t>
        <a:bodyPr/>
        <a:lstStyle/>
        <a:p>
          <a:endParaRPr lang="en-US"/>
        </a:p>
      </dgm:t>
    </dgm:pt>
    <dgm:pt modelId="{08C08BDB-6602-469F-864C-F810BFAC60F0}" type="pres">
      <dgm:prSet presAssocID="{EA55E7DC-A53A-4AA4-8F61-93EF0ACF19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AEE093-9D84-4F76-AD4B-87D9975319C0}" type="pres">
      <dgm:prSet presAssocID="{46728AE5-CE58-473F-9B0A-41355354227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C7BD8-8C49-41DB-A9FC-6B50560E3EFC}" type="pres">
      <dgm:prSet presAssocID="{46728AE5-CE58-473F-9B0A-41355354227B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BEA86-5D07-4695-87C6-0691CE203BA2}" type="pres">
      <dgm:prSet presAssocID="{B2E6B96A-861D-4A03-9D50-582FD8343A9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2072-D864-4F82-84FF-F34ED22F5A08}" type="pres">
      <dgm:prSet presAssocID="{B2E6B96A-861D-4A03-9D50-582FD8343A97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3606CD-F3AA-4CA1-8CC6-304C5064E981}" type="pres">
      <dgm:prSet presAssocID="{F21B8D47-F80D-42D8-B1E4-9FCE68CD930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E25A9-54F7-4B0A-84E7-7C56A7FFC3A1}" type="pres">
      <dgm:prSet presAssocID="{F21B8D47-F80D-42D8-B1E4-9FCE68CD930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DD48D-C55B-4C0D-8CEC-F754BC210785}" srcId="{F21B8D47-F80D-42D8-B1E4-9FCE68CD930E}" destId="{3894C20D-1C0A-4B5B-99E4-4845D985B9E5}" srcOrd="0" destOrd="0" parTransId="{64ECE961-1279-4D56-9CEB-6630B385EAA4}" sibTransId="{31DCAA95-BF2C-4C05-9EB2-3EC5D7090F01}"/>
    <dgm:cxn modelId="{C9118E14-A618-422E-8EF2-3595D39DCF54}" type="presOf" srcId="{F21B8D47-F80D-42D8-B1E4-9FCE68CD930E}" destId="{9F3606CD-F3AA-4CA1-8CC6-304C5064E981}" srcOrd="0" destOrd="0" presId="urn:microsoft.com/office/officeart/2005/8/layout/vList2"/>
    <dgm:cxn modelId="{0B6A62FB-22B7-4932-BB67-B316F9FE92BF}" type="presOf" srcId="{3894C20D-1C0A-4B5B-99E4-4845D985B9E5}" destId="{D54E25A9-54F7-4B0A-84E7-7C56A7FFC3A1}" srcOrd="0" destOrd="0" presId="urn:microsoft.com/office/officeart/2005/8/layout/vList2"/>
    <dgm:cxn modelId="{9B3CCD53-1150-4464-ACF1-F82C12F64986}" type="presOf" srcId="{B2E6B96A-861D-4A03-9D50-582FD8343A97}" destId="{49CBEA86-5D07-4695-87C6-0691CE203BA2}" srcOrd="0" destOrd="0" presId="urn:microsoft.com/office/officeart/2005/8/layout/vList2"/>
    <dgm:cxn modelId="{D670FB8C-48A1-47EA-9244-7D4D9459EB94}" srcId="{B2E6B96A-861D-4A03-9D50-582FD8343A97}" destId="{1B665ED5-A110-40C8-9B69-073C091C0977}" srcOrd="0" destOrd="0" parTransId="{5BEF43DE-1F09-4A16-8208-D689A70C60CD}" sibTransId="{E3867B51-5EA2-426B-AA4E-42A698E1CACC}"/>
    <dgm:cxn modelId="{AEB5653F-4FE0-4AF9-8BB6-8735BE2BB439}" srcId="{EA55E7DC-A53A-4AA4-8F61-93EF0ACF190C}" destId="{46728AE5-CE58-473F-9B0A-41355354227B}" srcOrd="0" destOrd="0" parTransId="{7A22ECD1-F7C2-44F3-9420-DCAADECD40B9}" sibTransId="{A9FEC26E-4F0A-46BE-BDF3-B6A21574B566}"/>
    <dgm:cxn modelId="{2F5F8C20-3B85-435F-900B-4E6A116673B6}" srcId="{EA55E7DC-A53A-4AA4-8F61-93EF0ACF190C}" destId="{B2E6B96A-861D-4A03-9D50-582FD8343A97}" srcOrd="1" destOrd="0" parTransId="{29F34F23-C8D8-4818-831D-6DCF784A2C6E}" sibTransId="{FFC09C67-D9A5-4C4F-8B25-F8F0ED359B60}"/>
    <dgm:cxn modelId="{D3C7858C-891D-4212-93D4-0AE659EB2259}" type="presOf" srcId="{46728AE5-CE58-473F-9B0A-41355354227B}" destId="{52AEE093-9D84-4F76-AD4B-87D9975319C0}" srcOrd="0" destOrd="0" presId="urn:microsoft.com/office/officeart/2005/8/layout/vList2"/>
    <dgm:cxn modelId="{D3E32A6B-EE17-493B-8523-A1A19C5A2470}" type="presOf" srcId="{1B665ED5-A110-40C8-9B69-073C091C0977}" destId="{9B9D2072-D864-4F82-84FF-F34ED22F5A08}" srcOrd="0" destOrd="0" presId="urn:microsoft.com/office/officeart/2005/8/layout/vList2"/>
    <dgm:cxn modelId="{5A2ECFF4-008C-4AF7-B59E-906AA15079EA}" srcId="{46728AE5-CE58-473F-9B0A-41355354227B}" destId="{1980C06B-268F-4510-BC66-EC0F23AFBA06}" srcOrd="0" destOrd="0" parTransId="{8CD4315E-4384-4A70-95AA-318FDD1EF2FD}" sibTransId="{17DFA873-0237-425F-A403-5616431ADDA5}"/>
    <dgm:cxn modelId="{4C16CB06-014F-4D67-A546-A580F080FFA1}" type="presOf" srcId="{1980C06B-268F-4510-BC66-EC0F23AFBA06}" destId="{AF7C7BD8-8C49-41DB-A9FC-6B50560E3EFC}" srcOrd="0" destOrd="0" presId="urn:microsoft.com/office/officeart/2005/8/layout/vList2"/>
    <dgm:cxn modelId="{50E02643-A677-406A-8961-07EF239CB323}" type="presOf" srcId="{EA55E7DC-A53A-4AA4-8F61-93EF0ACF190C}" destId="{08C08BDB-6602-469F-864C-F810BFAC60F0}" srcOrd="0" destOrd="0" presId="urn:microsoft.com/office/officeart/2005/8/layout/vList2"/>
    <dgm:cxn modelId="{5EAC1E25-58F5-406E-AD0F-BD4E167C5642}" srcId="{EA55E7DC-A53A-4AA4-8F61-93EF0ACF190C}" destId="{F21B8D47-F80D-42D8-B1E4-9FCE68CD930E}" srcOrd="2" destOrd="0" parTransId="{5D5C8E24-2B6F-4518-A350-1B3E6B29D524}" sibTransId="{CD92928C-3888-44DC-8D40-5F58E3A2625F}"/>
    <dgm:cxn modelId="{F1DE8B78-EC0D-4FF3-AB4D-F31378CB5991}" type="presParOf" srcId="{08C08BDB-6602-469F-864C-F810BFAC60F0}" destId="{52AEE093-9D84-4F76-AD4B-87D9975319C0}" srcOrd="0" destOrd="0" presId="urn:microsoft.com/office/officeart/2005/8/layout/vList2"/>
    <dgm:cxn modelId="{57788443-A0AF-45E0-88CA-775485FC7335}" type="presParOf" srcId="{08C08BDB-6602-469F-864C-F810BFAC60F0}" destId="{AF7C7BD8-8C49-41DB-A9FC-6B50560E3EFC}" srcOrd="1" destOrd="0" presId="urn:microsoft.com/office/officeart/2005/8/layout/vList2"/>
    <dgm:cxn modelId="{C5C85719-25EB-4251-BACF-A69351F4BE7E}" type="presParOf" srcId="{08C08BDB-6602-469F-864C-F810BFAC60F0}" destId="{49CBEA86-5D07-4695-87C6-0691CE203BA2}" srcOrd="2" destOrd="0" presId="urn:microsoft.com/office/officeart/2005/8/layout/vList2"/>
    <dgm:cxn modelId="{F725C24D-D20E-45D2-BB91-09AA4097C6AE}" type="presParOf" srcId="{08C08BDB-6602-469F-864C-F810BFAC60F0}" destId="{9B9D2072-D864-4F82-84FF-F34ED22F5A08}" srcOrd="3" destOrd="0" presId="urn:microsoft.com/office/officeart/2005/8/layout/vList2"/>
    <dgm:cxn modelId="{2B453113-B64B-436C-AFCE-F122976131A5}" type="presParOf" srcId="{08C08BDB-6602-469F-864C-F810BFAC60F0}" destId="{9F3606CD-F3AA-4CA1-8CC6-304C5064E981}" srcOrd="4" destOrd="0" presId="urn:microsoft.com/office/officeart/2005/8/layout/vList2"/>
    <dgm:cxn modelId="{0F299A7A-4A62-4F92-83F8-07812A7A7855}" type="presParOf" srcId="{08C08BDB-6602-469F-864C-F810BFAC60F0}" destId="{D54E25A9-54F7-4B0A-84E7-7C56A7FFC3A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CF4B78-EFCC-4B39-BDBD-4CC5FF0927A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6DAF521-4A8D-42F1-B3FC-7A2C603E56D0}">
      <dgm:prSet/>
      <dgm:spPr/>
      <dgm:t>
        <a:bodyPr/>
        <a:lstStyle/>
        <a:p>
          <a:pPr rtl="0"/>
          <a:r>
            <a:rPr lang="en-US" b="0" i="0" smtClean="0"/>
            <a:t>Identify additional information</a:t>
          </a:r>
          <a:endParaRPr lang="en-US"/>
        </a:p>
      </dgm:t>
    </dgm:pt>
    <dgm:pt modelId="{EC7E1E0D-F619-44A6-907C-7FFDEAF2BB14}" type="parTrans" cxnId="{8FB53D46-AC45-4854-A1FC-5C490C730127}">
      <dgm:prSet/>
      <dgm:spPr/>
      <dgm:t>
        <a:bodyPr/>
        <a:lstStyle/>
        <a:p>
          <a:endParaRPr lang="en-US"/>
        </a:p>
      </dgm:t>
    </dgm:pt>
    <dgm:pt modelId="{9B6EAC59-720B-48A8-B5C3-BDEC00BB6089}" type="sibTrans" cxnId="{8FB53D46-AC45-4854-A1FC-5C490C730127}">
      <dgm:prSet/>
      <dgm:spPr/>
      <dgm:t>
        <a:bodyPr/>
        <a:lstStyle/>
        <a:p>
          <a:endParaRPr lang="en-US"/>
        </a:p>
      </dgm:t>
    </dgm:pt>
    <dgm:pt modelId="{8FD0C3EF-391B-422E-93AA-F94E46E48D98}">
      <dgm:prSet/>
      <dgm:spPr/>
      <dgm:t>
        <a:bodyPr/>
        <a:lstStyle/>
        <a:p>
          <a:pPr rtl="0"/>
          <a:r>
            <a:rPr lang="en-US" b="0" i="0" dirty="0" smtClean="0"/>
            <a:t>Once collected the data, identify additional information required and </a:t>
          </a:r>
          <a:endParaRPr lang="en-US" dirty="0"/>
        </a:p>
      </dgm:t>
    </dgm:pt>
    <dgm:pt modelId="{78C9098D-1DB5-450B-9E5D-E43A8397FF01}" type="parTrans" cxnId="{AAA1D993-51DE-4240-BCB9-096CEA58F129}">
      <dgm:prSet/>
      <dgm:spPr/>
      <dgm:t>
        <a:bodyPr/>
        <a:lstStyle/>
        <a:p>
          <a:endParaRPr lang="en-US"/>
        </a:p>
      </dgm:t>
    </dgm:pt>
    <dgm:pt modelId="{164C10CD-140D-406B-8BAE-BF4C90B17741}" type="sibTrans" cxnId="{AAA1D993-51DE-4240-BCB9-096CEA58F129}">
      <dgm:prSet/>
      <dgm:spPr/>
      <dgm:t>
        <a:bodyPr/>
        <a:lstStyle/>
        <a:p>
          <a:endParaRPr lang="en-US"/>
        </a:p>
      </dgm:t>
    </dgm:pt>
    <dgm:pt modelId="{19EBC3FB-9122-4C19-9304-6ACAD0AB1E92}">
      <dgm:prSet/>
      <dgm:spPr/>
      <dgm:t>
        <a:bodyPr/>
        <a:lstStyle/>
        <a:p>
          <a:pPr rtl="0"/>
          <a:r>
            <a:rPr lang="en-US" b="0" i="0" smtClean="0"/>
            <a:t>Its sources</a:t>
          </a:r>
          <a:endParaRPr lang="en-US"/>
        </a:p>
      </dgm:t>
    </dgm:pt>
    <dgm:pt modelId="{E0C95289-FEE8-4757-9D98-CACF24CCEE26}" type="parTrans" cxnId="{BF88CEEA-A112-4A6B-8D54-A5A8EB3812FE}">
      <dgm:prSet/>
      <dgm:spPr/>
      <dgm:t>
        <a:bodyPr/>
        <a:lstStyle/>
        <a:p>
          <a:endParaRPr lang="en-US"/>
        </a:p>
      </dgm:t>
    </dgm:pt>
    <dgm:pt modelId="{9DA5B56B-176E-484C-9CA1-5C9773C219FD}" type="sibTrans" cxnId="{BF88CEEA-A112-4A6B-8D54-A5A8EB3812FE}">
      <dgm:prSet/>
      <dgm:spPr/>
      <dgm:t>
        <a:bodyPr/>
        <a:lstStyle/>
        <a:p>
          <a:endParaRPr lang="en-US"/>
        </a:p>
      </dgm:t>
    </dgm:pt>
    <dgm:pt modelId="{E2D3FE74-C5FA-4877-B0EA-8F8509FF5CF1}">
      <dgm:prSet/>
      <dgm:spPr/>
      <dgm:t>
        <a:bodyPr/>
        <a:lstStyle/>
        <a:p>
          <a:pPr rtl="0"/>
          <a:r>
            <a:rPr lang="en-US" b="0" i="0" dirty="0" smtClean="0"/>
            <a:t>Example: To understand employee's well-being</a:t>
          </a:r>
          <a:endParaRPr lang="en-US" dirty="0"/>
        </a:p>
      </dgm:t>
    </dgm:pt>
    <dgm:pt modelId="{420105F9-8F5A-4193-BBC9-CAC176378E94}" type="parTrans" cxnId="{AEE60E37-5A0D-4593-B920-BD69DFB82DC9}">
      <dgm:prSet/>
      <dgm:spPr/>
      <dgm:t>
        <a:bodyPr/>
        <a:lstStyle/>
        <a:p>
          <a:endParaRPr lang="en-US"/>
        </a:p>
      </dgm:t>
    </dgm:pt>
    <dgm:pt modelId="{FFC0DC37-E697-45BD-BAA6-61C7AC5E2CCA}" type="sibTrans" cxnId="{AEE60E37-5A0D-4593-B920-BD69DFB82DC9}">
      <dgm:prSet/>
      <dgm:spPr/>
      <dgm:t>
        <a:bodyPr/>
        <a:lstStyle/>
        <a:p>
          <a:endParaRPr lang="en-US"/>
        </a:p>
      </dgm:t>
    </dgm:pt>
    <dgm:pt modelId="{D5B5AD84-AF95-4B49-97B7-55BB7B189B45}">
      <dgm:prSet/>
      <dgm:spPr/>
      <dgm:t>
        <a:bodyPr/>
        <a:lstStyle/>
        <a:p>
          <a:pPr rtl="0"/>
          <a:r>
            <a:rPr lang="en-US" b="0" i="0" dirty="0" smtClean="0"/>
            <a:t>Along with information such as login logout time, medical reports, and email reports, we need to have some additional information about the employee’s, let’s say, stress levels</a:t>
          </a:r>
          <a:endParaRPr lang="en-US" dirty="0"/>
        </a:p>
      </dgm:t>
    </dgm:pt>
    <dgm:pt modelId="{D5CAD43A-D1FB-4919-8C0B-E5FC48C83304}" type="parTrans" cxnId="{638DCF94-2E95-45C8-A293-63F3C3423781}">
      <dgm:prSet/>
      <dgm:spPr/>
      <dgm:t>
        <a:bodyPr/>
        <a:lstStyle/>
        <a:p>
          <a:endParaRPr lang="en-US"/>
        </a:p>
      </dgm:t>
    </dgm:pt>
    <dgm:pt modelId="{FF6A8EF9-B97F-4159-819E-5DBBF9CF07BC}" type="sibTrans" cxnId="{638DCF94-2E95-45C8-A293-63F3C3423781}">
      <dgm:prSet/>
      <dgm:spPr/>
      <dgm:t>
        <a:bodyPr/>
        <a:lstStyle/>
        <a:p>
          <a:endParaRPr lang="en-US"/>
        </a:p>
      </dgm:t>
    </dgm:pt>
    <dgm:pt modelId="{D9DE9EB8-D786-4272-AFE8-972AB375E09A}">
      <dgm:prSet/>
      <dgm:spPr/>
      <dgm:t>
        <a:bodyPr/>
        <a:lstStyle/>
        <a:p>
          <a:pPr rtl="0"/>
          <a:r>
            <a:rPr lang="en-US" b="0" i="0" smtClean="0"/>
            <a:t>This information can be provided by co-workers or leaders.</a:t>
          </a:r>
          <a:endParaRPr lang="en-US"/>
        </a:p>
      </dgm:t>
    </dgm:pt>
    <dgm:pt modelId="{6A37FBDA-45CE-4948-821D-91CDE71E1FE6}" type="parTrans" cxnId="{396C7F27-2BCF-496E-BE99-B7EBCB4B8E7C}">
      <dgm:prSet/>
      <dgm:spPr/>
      <dgm:t>
        <a:bodyPr/>
        <a:lstStyle/>
        <a:p>
          <a:endParaRPr lang="en-US"/>
        </a:p>
      </dgm:t>
    </dgm:pt>
    <dgm:pt modelId="{1E7C1D62-97A6-4321-BCB4-2F38FBB9B2AD}" type="sibTrans" cxnId="{396C7F27-2BCF-496E-BE99-B7EBCB4B8E7C}">
      <dgm:prSet/>
      <dgm:spPr/>
      <dgm:t>
        <a:bodyPr/>
        <a:lstStyle/>
        <a:p>
          <a:endParaRPr lang="en-US"/>
        </a:p>
      </dgm:t>
    </dgm:pt>
    <dgm:pt modelId="{B264C1A6-EBE7-4DA2-AD18-99497344822D}" type="pres">
      <dgm:prSet presAssocID="{4BCF4B78-EFCC-4B39-BDBD-4CC5FF0927A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A1ECE5-B94E-4ED5-91E3-1F589C2EEC49}" type="pres">
      <dgm:prSet presAssocID="{56DAF521-4A8D-42F1-B3FC-7A2C603E56D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70674-6D7D-4D32-AE09-DDA2BCCBF592}" type="pres">
      <dgm:prSet presAssocID="{56DAF521-4A8D-42F1-B3FC-7A2C603E56D0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4E50D-BA16-4F66-8782-E4B7937D57DC}" type="pres">
      <dgm:prSet presAssocID="{E2D3FE74-C5FA-4877-B0EA-8F8509FF5CF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6FF561-C7CC-484E-B29D-A3A1265005CF}" type="pres">
      <dgm:prSet presAssocID="{E2D3FE74-C5FA-4877-B0EA-8F8509FF5CF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B53D46-AC45-4854-A1FC-5C490C730127}" srcId="{4BCF4B78-EFCC-4B39-BDBD-4CC5FF0927AE}" destId="{56DAF521-4A8D-42F1-B3FC-7A2C603E56D0}" srcOrd="0" destOrd="0" parTransId="{EC7E1E0D-F619-44A6-907C-7FFDEAF2BB14}" sibTransId="{9B6EAC59-720B-48A8-B5C3-BDEC00BB6089}"/>
    <dgm:cxn modelId="{03E4DB9B-B415-4017-90A6-95AFF4D18847}" type="presOf" srcId="{8FD0C3EF-391B-422E-93AA-F94E46E48D98}" destId="{C5670674-6D7D-4D32-AE09-DDA2BCCBF592}" srcOrd="0" destOrd="0" presId="urn:microsoft.com/office/officeart/2005/8/layout/vList2"/>
    <dgm:cxn modelId="{85CC0387-5ACD-42E0-8971-95BDC3E94C0E}" type="presOf" srcId="{E2D3FE74-C5FA-4877-B0EA-8F8509FF5CF1}" destId="{D8C4E50D-BA16-4F66-8782-E4B7937D57DC}" srcOrd="0" destOrd="0" presId="urn:microsoft.com/office/officeart/2005/8/layout/vList2"/>
    <dgm:cxn modelId="{EBC8C6C9-B384-4A3F-960E-0BEF1F442CCC}" type="presOf" srcId="{D9DE9EB8-D786-4272-AFE8-972AB375E09A}" destId="{766FF561-C7CC-484E-B29D-A3A1265005CF}" srcOrd="0" destOrd="1" presId="urn:microsoft.com/office/officeart/2005/8/layout/vList2"/>
    <dgm:cxn modelId="{3DC0A647-DB44-461B-AD9A-35E0F8426C59}" type="presOf" srcId="{19EBC3FB-9122-4C19-9304-6ACAD0AB1E92}" destId="{C5670674-6D7D-4D32-AE09-DDA2BCCBF592}" srcOrd="0" destOrd="1" presId="urn:microsoft.com/office/officeart/2005/8/layout/vList2"/>
    <dgm:cxn modelId="{396C7F27-2BCF-496E-BE99-B7EBCB4B8E7C}" srcId="{E2D3FE74-C5FA-4877-B0EA-8F8509FF5CF1}" destId="{D9DE9EB8-D786-4272-AFE8-972AB375E09A}" srcOrd="1" destOrd="0" parTransId="{6A37FBDA-45CE-4948-821D-91CDE71E1FE6}" sibTransId="{1E7C1D62-97A6-4321-BCB4-2F38FBB9B2AD}"/>
    <dgm:cxn modelId="{638DCF94-2E95-45C8-A293-63F3C3423781}" srcId="{E2D3FE74-C5FA-4877-B0EA-8F8509FF5CF1}" destId="{D5B5AD84-AF95-4B49-97B7-55BB7B189B45}" srcOrd="0" destOrd="0" parTransId="{D5CAD43A-D1FB-4919-8C0B-E5FC48C83304}" sibTransId="{FF6A8EF9-B97F-4159-819E-5DBBF9CF07BC}"/>
    <dgm:cxn modelId="{77765E04-D98B-4BE2-B147-709F4F448C9F}" type="presOf" srcId="{4BCF4B78-EFCC-4B39-BDBD-4CC5FF0927AE}" destId="{B264C1A6-EBE7-4DA2-AD18-99497344822D}" srcOrd="0" destOrd="0" presId="urn:microsoft.com/office/officeart/2005/8/layout/vList2"/>
    <dgm:cxn modelId="{AEE60E37-5A0D-4593-B920-BD69DFB82DC9}" srcId="{4BCF4B78-EFCC-4B39-BDBD-4CC5FF0927AE}" destId="{E2D3FE74-C5FA-4877-B0EA-8F8509FF5CF1}" srcOrd="1" destOrd="0" parTransId="{420105F9-8F5A-4193-BBC9-CAC176378E94}" sibTransId="{FFC0DC37-E697-45BD-BAA6-61C7AC5E2CCA}"/>
    <dgm:cxn modelId="{AAA1D993-51DE-4240-BCB9-096CEA58F129}" srcId="{56DAF521-4A8D-42F1-B3FC-7A2C603E56D0}" destId="{8FD0C3EF-391B-422E-93AA-F94E46E48D98}" srcOrd="0" destOrd="0" parTransId="{78C9098D-1DB5-450B-9E5D-E43A8397FF01}" sibTransId="{164C10CD-140D-406B-8BAE-BF4C90B17741}"/>
    <dgm:cxn modelId="{FF1AD0E8-8CA2-4ABA-B773-E164BF84567D}" type="presOf" srcId="{D5B5AD84-AF95-4B49-97B7-55BB7B189B45}" destId="{766FF561-C7CC-484E-B29D-A3A1265005CF}" srcOrd="0" destOrd="0" presId="urn:microsoft.com/office/officeart/2005/8/layout/vList2"/>
    <dgm:cxn modelId="{C427BFEE-BC69-4F0A-87D9-F66562AC466C}" type="presOf" srcId="{56DAF521-4A8D-42F1-B3FC-7A2C603E56D0}" destId="{69A1ECE5-B94E-4ED5-91E3-1F589C2EEC49}" srcOrd="0" destOrd="0" presId="urn:microsoft.com/office/officeart/2005/8/layout/vList2"/>
    <dgm:cxn modelId="{BF88CEEA-A112-4A6B-8D54-A5A8EB3812FE}" srcId="{56DAF521-4A8D-42F1-B3FC-7A2C603E56D0}" destId="{19EBC3FB-9122-4C19-9304-6ACAD0AB1E92}" srcOrd="1" destOrd="0" parTransId="{E0C95289-FEE8-4757-9D98-CACF24CCEE26}" sibTransId="{9DA5B56B-176E-484C-9CA1-5C9773C219FD}"/>
    <dgm:cxn modelId="{0AB5FB76-694B-425D-BD3D-57CEE1CFFB00}" type="presParOf" srcId="{B264C1A6-EBE7-4DA2-AD18-99497344822D}" destId="{69A1ECE5-B94E-4ED5-91E3-1F589C2EEC49}" srcOrd="0" destOrd="0" presId="urn:microsoft.com/office/officeart/2005/8/layout/vList2"/>
    <dgm:cxn modelId="{E94A555D-8FF7-4A22-9615-AD43669BCF45}" type="presParOf" srcId="{B264C1A6-EBE7-4DA2-AD18-99497344822D}" destId="{C5670674-6D7D-4D32-AE09-DDA2BCCBF592}" srcOrd="1" destOrd="0" presId="urn:microsoft.com/office/officeart/2005/8/layout/vList2"/>
    <dgm:cxn modelId="{9C29F56B-F20B-4778-9261-92FB828D4152}" type="presParOf" srcId="{B264C1A6-EBE7-4DA2-AD18-99497344822D}" destId="{D8C4E50D-BA16-4F66-8782-E4B7937D57DC}" srcOrd="2" destOrd="0" presId="urn:microsoft.com/office/officeart/2005/8/layout/vList2"/>
    <dgm:cxn modelId="{254F8D7F-F356-4153-8526-F76EE0AC92FE}" type="presParOf" srcId="{B264C1A6-EBE7-4DA2-AD18-99497344822D}" destId="{766FF561-C7CC-484E-B29D-A3A1265005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B3C3F9-68AB-4E32-8F61-22AB967DBC5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1579A13D-7B31-4131-9B6F-FE2372AE0280}">
      <dgm:prSet/>
      <dgm:spPr/>
      <dgm:t>
        <a:bodyPr/>
        <a:lstStyle/>
        <a:p>
          <a:pPr rtl="0"/>
          <a:r>
            <a:rPr lang="en-US" b="0" i="0" smtClean="0"/>
            <a:t>Figure out</a:t>
          </a:r>
          <a:endParaRPr lang="en-US"/>
        </a:p>
      </dgm:t>
    </dgm:pt>
    <dgm:pt modelId="{46177B15-F43B-464F-9C9A-2A8DCF787ADD}" type="parTrans" cxnId="{03A220E8-A18F-42DF-B214-4A4B865F9EE4}">
      <dgm:prSet/>
      <dgm:spPr/>
      <dgm:t>
        <a:bodyPr/>
        <a:lstStyle/>
        <a:p>
          <a:endParaRPr lang="en-US"/>
        </a:p>
      </dgm:t>
    </dgm:pt>
    <dgm:pt modelId="{BBEA43BC-337D-4270-A635-842E520B783A}" type="sibTrans" cxnId="{03A220E8-A18F-42DF-B214-4A4B865F9EE4}">
      <dgm:prSet/>
      <dgm:spPr/>
      <dgm:t>
        <a:bodyPr/>
        <a:lstStyle/>
        <a:p>
          <a:endParaRPr lang="en-US"/>
        </a:p>
      </dgm:t>
    </dgm:pt>
    <dgm:pt modelId="{BDB9A3B2-2ECD-4840-8A2E-3D32E59E1619}">
      <dgm:prSet/>
      <dgm:spPr/>
      <dgm:t>
        <a:bodyPr/>
        <a:lstStyle/>
        <a:p>
          <a:pPr rtl="0"/>
          <a:r>
            <a:rPr lang="en-US" b="0" i="0" smtClean="0"/>
            <a:t>Which big data technologies can be best used for the current business requirements</a:t>
          </a:r>
          <a:endParaRPr lang="en-US"/>
        </a:p>
      </dgm:t>
    </dgm:pt>
    <dgm:pt modelId="{1117A84D-4269-46A7-88E2-2B22FB73B51A}" type="parTrans" cxnId="{66F77B42-DA62-4D17-ACD7-88F330E8B957}">
      <dgm:prSet/>
      <dgm:spPr/>
      <dgm:t>
        <a:bodyPr/>
        <a:lstStyle/>
        <a:p>
          <a:endParaRPr lang="en-US"/>
        </a:p>
      </dgm:t>
    </dgm:pt>
    <dgm:pt modelId="{B5509B50-5CD5-4ED8-A6A3-F5507911B7BF}" type="sibTrans" cxnId="{66F77B42-DA62-4D17-ACD7-88F330E8B957}">
      <dgm:prSet/>
      <dgm:spPr/>
      <dgm:t>
        <a:bodyPr/>
        <a:lstStyle/>
        <a:p>
          <a:endParaRPr lang="en-US"/>
        </a:p>
      </dgm:t>
    </dgm:pt>
    <dgm:pt modelId="{CA170AB2-EDB0-4FC5-B118-3004EBCCB97A}">
      <dgm:prSet/>
      <dgm:spPr/>
      <dgm:t>
        <a:bodyPr/>
        <a:lstStyle/>
        <a:p>
          <a:pPr rtl="0"/>
          <a:r>
            <a:rPr lang="en-US" b="0" i="0" smtClean="0"/>
            <a:t>Such as </a:t>
          </a:r>
          <a:endParaRPr lang="en-US"/>
        </a:p>
      </dgm:t>
    </dgm:pt>
    <dgm:pt modelId="{DBB2EEB0-6953-4A7F-9D7B-23A567912E01}" type="parTrans" cxnId="{BE21F06D-49BC-4590-9857-A7ADA5F17846}">
      <dgm:prSet/>
      <dgm:spPr/>
      <dgm:t>
        <a:bodyPr/>
        <a:lstStyle/>
        <a:p>
          <a:endParaRPr lang="en-US"/>
        </a:p>
      </dgm:t>
    </dgm:pt>
    <dgm:pt modelId="{662A2684-8ADF-4493-B03C-B506801C950A}" type="sibTrans" cxnId="{BE21F06D-49BC-4590-9857-A7ADA5F17846}">
      <dgm:prSet/>
      <dgm:spPr/>
      <dgm:t>
        <a:bodyPr/>
        <a:lstStyle/>
        <a:p>
          <a:endParaRPr lang="en-US"/>
        </a:p>
      </dgm:t>
    </dgm:pt>
    <dgm:pt modelId="{6FBA8151-3BB0-49D5-93ED-39B5B59938FB}">
      <dgm:prSet/>
      <dgm:spPr/>
      <dgm:t>
        <a:bodyPr/>
        <a:lstStyle/>
        <a:p>
          <a:pPr rtl="0"/>
          <a:r>
            <a:rPr lang="en-US" b="0" i="0" smtClean="0"/>
            <a:t>Predictive analytics, </a:t>
          </a:r>
          <a:endParaRPr lang="en-US"/>
        </a:p>
      </dgm:t>
    </dgm:pt>
    <dgm:pt modelId="{D7143C29-B5AB-42F1-B2F1-1F77914B7D5B}" type="parTrans" cxnId="{E900E2C9-C8FC-408A-89F7-DC7C8489ADFC}">
      <dgm:prSet/>
      <dgm:spPr/>
      <dgm:t>
        <a:bodyPr/>
        <a:lstStyle/>
        <a:p>
          <a:endParaRPr lang="en-US"/>
        </a:p>
      </dgm:t>
    </dgm:pt>
    <dgm:pt modelId="{560E712D-B1E7-4795-BE6B-5D809A4E84ED}" type="sibTrans" cxnId="{E900E2C9-C8FC-408A-89F7-DC7C8489ADFC}">
      <dgm:prSet/>
      <dgm:spPr/>
      <dgm:t>
        <a:bodyPr/>
        <a:lstStyle/>
        <a:p>
          <a:endParaRPr lang="en-US"/>
        </a:p>
      </dgm:t>
    </dgm:pt>
    <dgm:pt modelId="{272AC361-4492-4436-A58D-D63F18342E35}">
      <dgm:prSet/>
      <dgm:spPr/>
      <dgm:t>
        <a:bodyPr/>
        <a:lstStyle/>
        <a:p>
          <a:pPr rtl="0"/>
          <a:r>
            <a:rPr lang="en-US" b="0" i="0" smtClean="0"/>
            <a:t>Stream analytics, </a:t>
          </a:r>
          <a:endParaRPr lang="en-US"/>
        </a:p>
      </dgm:t>
    </dgm:pt>
    <dgm:pt modelId="{049B9F13-62D8-485B-9F5E-6A2E9745ABD0}" type="parTrans" cxnId="{39C86C0E-8E42-48CA-8021-162BC11A577C}">
      <dgm:prSet/>
      <dgm:spPr/>
      <dgm:t>
        <a:bodyPr/>
        <a:lstStyle/>
        <a:p>
          <a:endParaRPr lang="en-US"/>
        </a:p>
      </dgm:t>
    </dgm:pt>
    <dgm:pt modelId="{55542D56-77F6-4F7D-AE5E-18577A80B8E8}" type="sibTrans" cxnId="{39C86C0E-8E42-48CA-8021-162BC11A577C}">
      <dgm:prSet/>
      <dgm:spPr/>
      <dgm:t>
        <a:bodyPr/>
        <a:lstStyle/>
        <a:p>
          <a:endParaRPr lang="en-US"/>
        </a:p>
      </dgm:t>
    </dgm:pt>
    <dgm:pt modelId="{DAA3A2DB-869F-4944-91B9-AB2F74CACD95}">
      <dgm:prSet/>
      <dgm:spPr/>
      <dgm:t>
        <a:bodyPr/>
        <a:lstStyle/>
        <a:p>
          <a:pPr rtl="0"/>
          <a:r>
            <a:rPr lang="en-US" b="0" i="0" smtClean="0"/>
            <a:t>Data preparation, </a:t>
          </a:r>
          <a:endParaRPr lang="en-US"/>
        </a:p>
      </dgm:t>
    </dgm:pt>
    <dgm:pt modelId="{8C85DF63-8EBC-4899-8C8F-9E7343659602}" type="parTrans" cxnId="{2D49AA13-F714-4DEC-B645-53722473EA7F}">
      <dgm:prSet/>
      <dgm:spPr/>
      <dgm:t>
        <a:bodyPr/>
        <a:lstStyle/>
        <a:p>
          <a:endParaRPr lang="en-US"/>
        </a:p>
      </dgm:t>
    </dgm:pt>
    <dgm:pt modelId="{CB10332E-57CE-4C56-9596-551646531ED1}" type="sibTrans" cxnId="{2D49AA13-F714-4DEC-B645-53722473EA7F}">
      <dgm:prSet/>
      <dgm:spPr/>
      <dgm:t>
        <a:bodyPr/>
        <a:lstStyle/>
        <a:p>
          <a:endParaRPr lang="en-US"/>
        </a:p>
      </dgm:t>
    </dgm:pt>
    <dgm:pt modelId="{F5E996E9-F8E7-4A34-9143-A045B0D13264}">
      <dgm:prSet/>
      <dgm:spPr/>
      <dgm:t>
        <a:bodyPr/>
        <a:lstStyle/>
        <a:p>
          <a:pPr rtl="0"/>
          <a:r>
            <a:rPr lang="en-US" b="0" i="0" smtClean="0"/>
            <a:t>Fraud detection, </a:t>
          </a:r>
          <a:endParaRPr lang="en-US"/>
        </a:p>
      </dgm:t>
    </dgm:pt>
    <dgm:pt modelId="{38EBF45C-D54A-41D2-BD06-FCCC42ACAD1C}" type="parTrans" cxnId="{C06A7FE9-25F5-49A4-A3D0-0354A62B7A18}">
      <dgm:prSet/>
      <dgm:spPr/>
      <dgm:t>
        <a:bodyPr/>
        <a:lstStyle/>
        <a:p>
          <a:endParaRPr lang="en-US"/>
        </a:p>
      </dgm:t>
    </dgm:pt>
    <dgm:pt modelId="{E80EA032-EC1A-491B-8A6B-29173ADED7D2}" type="sibTrans" cxnId="{C06A7FE9-25F5-49A4-A3D0-0354A62B7A18}">
      <dgm:prSet/>
      <dgm:spPr/>
      <dgm:t>
        <a:bodyPr/>
        <a:lstStyle/>
        <a:p>
          <a:endParaRPr lang="en-US"/>
        </a:p>
      </dgm:t>
    </dgm:pt>
    <dgm:pt modelId="{9B38C62F-C99C-4FB3-8222-ED696D289309}">
      <dgm:prSet/>
      <dgm:spPr/>
      <dgm:t>
        <a:bodyPr/>
        <a:lstStyle/>
        <a:p>
          <a:pPr rtl="0"/>
          <a:r>
            <a:rPr lang="en-US" b="0" i="0" smtClean="0"/>
            <a:t>Sentiment analysis etc. </a:t>
          </a:r>
          <a:endParaRPr lang="en-US"/>
        </a:p>
      </dgm:t>
    </dgm:pt>
    <dgm:pt modelId="{C02B0296-C1A0-4842-A54C-F25E8A6190E7}" type="parTrans" cxnId="{9264D6AA-0F53-449B-B0C4-C192240D0C11}">
      <dgm:prSet/>
      <dgm:spPr/>
      <dgm:t>
        <a:bodyPr/>
        <a:lstStyle/>
        <a:p>
          <a:endParaRPr lang="en-US"/>
        </a:p>
      </dgm:t>
    </dgm:pt>
    <dgm:pt modelId="{1386C8E3-CE27-40B7-B900-54B0886D42C3}" type="sibTrans" cxnId="{9264D6AA-0F53-449B-B0C4-C192240D0C11}">
      <dgm:prSet/>
      <dgm:spPr/>
      <dgm:t>
        <a:bodyPr/>
        <a:lstStyle/>
        <a:p>
          <a:endParaRPr lang="en-US"/>
        </a:p>
      </dgm:t>
    </dgm:pt>
    <dgm:pt modelId="{172E0AC8-8BC7-40E9-BD3C-53EBC563A173}" type="pres">
      <dgm:prSet presAssocID="{71B3C3F9-68AB-4E32-8F61-22AB967DBC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BA4EDE-4BFF-44F6-A5AC-3704D3F35291}" type="pres">
      <dgm:prSet presAssocID="{1579A13D-7B31-4131-9B6F-FE2372AE0280}" presName="linNode" presStyleCnt="0"/>
      <dgm:spPr/>
    </dgm:pt>
    <dgm:pt modelId="{C438251A-6CEF-41FA-923D-A2E1A1E6562D}" type="pres">
      <dgm:prSet presAssocID="{1579A13D-7B31-4131-9B6F-FE2372AE0280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FEC77C-06CF-4D6C-A224-638AA7E6C5AF}" type="pres">
      <dgm:prSet presAssocID="{1579A13D-7B31-4131-9B6F-FE2372AE0280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809E6F-115E-4C90-A004-733403642248}" type="pres">
      <dgm:prSet presAssocID="{BBEA43BC-337D-4270-A635-842E520B783A}" presName="sp" presStyleCnt="0"/>
      <dgm:spPr/>
    </dgm:pt>
    <dgm:pt modelId="{7C3291C3-4A32-4AE9-9641-932BA80B4943}" type="pres">
      <dgm:prSet presAssocID="{CA170AB2-EDB0-4FC5-B118-3004EBCCB97A}" presName="linNode" presStyleCnt="0"/>
      <dgm:spPr/>
    </dgm:pt>
    <dgm:pt modelId="{1A2D727F-7A3A-44BA-BB99-FEC130485EE0}" type="pres">
      <dgm:prSet presAssocID="{CA170AB2-EDB0-4FC5-B118-3004EBCCB97A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C7373-1074-4CB3-B75E-1EE3BF163447}" type="pres">
      <dgm:prSet presAssocID="{CA170AB2-EDB0-4FC5-B118-3004EBCCB97A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C8A684-BBD9-483B-9F5D-0C0FE98D1B55}" type="presOf" srcId="{1579A13D-7B31-4131-9B6F-FE2372AE0280}" destId="{C438251A-6CEF-41FA-923D-A2E1A1E6562D}" srcOrd="0" destOrd="0" presId="urn:microsoft.com/office/officeart/2005/8/layout/vList5"/>
    <dgm:cxn modelId="{BE21F06D-49BC-4590-9857-A7ADA5F17846}" srcId="{71B3C3F9-68AB-4E32-8F61-22AB967DBC54}" destId="{CA170AB2-EDB0-4FC5-B118-3004EBCCB97A}" srcOrd="1" destOrd="0" parTransId="{DBB2EEB0-6953-4A7F-9D7B-23A567912E01}" sibTransId="{662A2684-8ADF-4493-B03C-B506801C950A}"/>
    <dgm:cxn modelId="{35748796-BA0A-4929-B3E5-C3885A7E32BD}" type="presOf" srcId="{272AC361-4492-4436-A58D-D63F18342E35}" destId="{273C7373-1074-4CB3-B75E-1EE3BF163447}" srcOrd="0" destOrd="1" presId="urn:microsoft.com/office/officeart/2005/8/layout/vList5"/>
    <dgm:cxn modelId="{9264D6AA-0F53-449B-B0C4-C192240D0C11}" srcId="{CA170AB2-EDB0-4FC5-B118-3004EBCCB97A}" destId="{9B38C62F-C99C-4FB3-8222-ED696D289309}" srcOrd="4" destOrd="0" parTransId="{C02B0296-C1A0-4842-A54C-F25E8A6190E7}" sibTransId="{1386C8E3-CE27-40B7-B900-54B0886D42C3}"/>
    <dgm:cxn modelId="{37AAAA1A-4C47-4D94-A3B3-80B7F0EE3561}" type="presOf" srcId="{6FBA8151-3BB0-49D5-93ED-39B5B59938FB}" destId="{273C7373-1074-4CB3-B75E-1EE3BF163447}" srcOrd="0" destOrd="0" presId="urn:microsoft.com/office/officeart/2005/8/layout/vList5"/>
    <dgm:cxn modelId="{39C86C0E-8E42-48CA-8021-162BC11A577C}" srcId="{CA170AB2-EDB0-4FC5-B118-3004EBCCB97A}" destId="{272AC361-4492-4436-A58D-D63F18342E35}" srcOrd="1" destOrd="0" parTransId="{049B9F13-62D8-485B-9F5E-6A2E9745ABD0}" sibTransId="{55542D56-77F6-4F7D-AE5E-18577A80B8E8}"/>
    <dgm:cxn modelId="{4C0DAFEB-06BD-4B96-A18D-3733E16FD01D}" type="presOf" srcId="{71B3C3F9-68AB-4E32-8F61-22AB967DBC54}" destId="{172E0AC8-8BC7-40E9-BD3C-53EBC563A173}" srcOrd="0" destOrd="0" presId="urn:microsoft.com/office/officeart/2005/8/layout/vList5"/>
    <dgm:cxn modelId="{03A220E8-A18F-42DF-B214-4A4B865F9EE4}" srcId="{71B3C3F9-68AB-4E32-8F61-22AB967DBC54}" destId="{1579A13D-7B31-4131-9B6F-FE2372AE0280}" srcOrd="0" destOrd="0" parTransId="{46177B15-F43B-464F-9C9A-2A8DCF787ADD}" sibTransId="{BBEA43BC-337D-4270-A635-842E520B783A}"/>
    <dgm:cxn modelId="{3714E3EE-AB17-441F-8875-173D4A700165}" type="presOf" srcId="{DAA3A2DB-869F-4944-91B9-AB2F74CACD95}" destId="{273C7373-1074-4CB3-B75E-1EE3BF163447}" srcOrd="0" destOrd="2" presId="urn:microsoft.com/office/officeart/2005/8/layout/vList5"/>
    <dgm:cxn modelId="{3037C315-368C-4E39-AD8D-258DCAB76DDC}" type="presOf" srcId="{F5E996E9-F8E7-4A34-9143-A045B0D13264}" destId="{273C7373-1074-4CB3-B75E-1EE3BF163447}" srcOrd="0" destOrd="3" presId="urn:microsoft.com/office/officeart/2005/8/layout/vList5"/>
    <dgm:cxn modelId="{600561EF-55A0-4195-B746-DEE11EADF0D8}" type="presOf" srcId="{CA170AB2-EDB0-4FC5-B118-3004EBCCB97A}" destId="{1A2D727F-7A3A-44BA-BB99-FEC130485EE0}" srcOrd="0" destOrd="0" presId="urn:microsoft.com/office/officeart/2005/8/layout/vList5"/>
    <dgm:cxn modelId="{C06A7FE9-25F5-49A4-A3D0-0354A62B7A18}" srcId="{CA170AB2-EDB0-4FC5-B118-3004EBCCB97A}" destId="{F5E996E9-F8E7-4A34-9143-A045B0D13264}" srcOrd="3" destOrd="0" parTransId="{38EBF45C-D54A-41D2-BD06-FCCC42ACAD1C}" sibTransId="{E80EA032-EC1A-491B-8A6B-29173ADED7D2}"/>
    <dgm:cxn modelId="{AD327C56-9576-4E2C-8920-44CD42701289}" type="presOf" srcId="{BDB9A3B2-2ECD-4840-8A2E-3D32E59E1619}" destId="{DEFEC77C-06CF-4D6C-A224-638AA7E6C5AF}" srcOrd="0" destOrd="0" presId="urn:microsoft.com/office/officeart/2005/8/layout/vList5"/>
    <dgm:cxn modelId="{4D7EEC0F-CC31-4C75-B152-FB6A2DEF03B8}" type="presOf" srcId="{9B38C62F-C99C-4FB3-8222-ED696D289309}" destId="{273C7373-1074-4CB3-B75E-1EE3BF163447}" srcOrd="0" destOrd="4" presId="urn:microsoft.com/office/officeart/2005/8/layout/vList5"/>
    <dgm:cxn modelId="{66F77B42-DA62-4D17-ACD7-88F330E8B957}" srcId="{1579A13D-7B31-4131-9B6F-FE2372AE0280}" destId="{BDB9A3B2-2ECD-4840-8A2E-3D32E59E1619}" srcOrd="0" destOrd="0" parTransId="{1117A84D-4269-46A7-88E2-2B22FB73B51A}" sibTransId="{B5509B50-5CD5-4ED8-A6A3-F5507911B7BF}"/>
    <dgm:cxn modelId="{E900E2C9-C8FC-408A-89F7-DC7C8489ADFC}" srcId="{CA170AB2-EDB0-4FC5-B118-3004EBCCB97A}" destId="{6FBA8151-3BB0-49D5-93ED-39B5B59938FB}" srcOrd="0" destOrd="0" parTransId="{D7143C29-B5AB-42F1-B2F1-1F77914B7D5B}" sibTransId="{560E712D-B1E7-4795-BE6B-5D809A4E84ED}"/>
    <dgm:cxn modelId="{2D49AA13-F714-4DEC-B645-53722473EA7F}" srcId="{CA170AB2-EDB0-4FC5-B118-3004EBCCB97A}" destId="{DAA3A2DB-869F-4944-91B9-AB2F74CACD95}" srcOrd="2" destOrd="0" parTransId="{8C85DF63-8EBC-4899-8C8F-9E7343659602}" sibTransId="{CB10332E-57CE-4C56-9596-551646531ED1}"/>
    <dgm:cxn modelId="{E9CE2271-559D-47E6-9031-F8829B7ED3F2}" type="presParOf" srcId="{172E0AC8-8BC7-40E9-BD3C-53EBC563A173}" destId="{2FBA4EDE-4BFF-44F6-A5AC-3704D3F35291}" srcOrd="0" destOrd="0" presId="urn:microsoft.com/office/officeart/2005/8/layout/vList5"/>
    <dgm:cxn modelId="{2FDFC84E-F433-480C-80F9-F1CB38F4D378}" type="presParOf" srcId="{2FBA4EDE-4BFF-44F6-A5AC-3704D3F35291}" destId="{C438251A-6CEF-41FA-923D-A2E1A1E6562D}" srcOrd="0" destOrd="0" presId="urn:microsoft.com/office/officeart/2005/8/layout/vList5"/>
    <dgm:cxn modelId="{9024D0D6-77CF-4FDC-8AAD-CFF0B3D6F2F6}" type="presParOf" srcId="{2FBA4EDE-4BFF-44F6-A5AC-3704D3F35291}" destId="{DEFEC77C-06CF-4D6C-A224-638AA7E6C5AF}" srcOrd="1" destOrd="0" presId="urn:microsoft.com/office/officeart/2005/8/layout/vList5"/>
    <dgm:cxn modelId="{B07F7FE8-E431-4F13-9FE3-B676CBCB45D3}" type="presParOf" srcId="{172E0AC8-8BC7-40E9-BD3C-53EBC563A173}" destId="{3A809E6F-115E-4C90-A004-733403642248}" srcOrd="1" destOrd="0" presId="urn:microsoft.com/office/officeart/2005/8/layout/vList5"/>
    <dgm:cxn modelId="{05C71EB4-1EF2-4AC7-9FE1-C42353533EB0}" type="presParOf" srcId="{172E0AC8-8BC7-40E9-BD3C-53EBC563A173}" destId="{7C3291C3-4A32-4AE9-9641-932BA80B4943}" srcOrd="2" destOrd="0" presId="urn:microsoft.com/office/officeart/2005/8/layout/vList5"/>
    <dgm:cxn modelId="{A8EF511F-451A-41FC-810C-FBA35060F3DC}" type="presParOf" srcId="{7C3291C3-4A32-4AE9-9641-932BA80B4943}" destId="{1A2D727F-7A3A-44BA-BB99-FEC130485EE0}" srcOrd="0" destOrd="0" presId="urn:microsoft.com/office/officeart/2005/8/layout/vList5"/>
    <dgm:cxn modelId="{D8FE4A24-5427-42AD-9749-AA13B55D0CE5}" type="presParOf" srcId="{7C3291C3-4A32-4AE9-9641-932BA80B4943}" destId="{273C7373-1074-4CB3-B75E-1EE3BF16344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3E5F3B-957B-496B-9FFC-335A74FEB21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A010D4C-0D49-43E9-B9CA-DA16BA8ECA4F}">
      <dgm:prSet/>
      <dgm:spPr/>
      <dgm:t>
        <a:bodyPr/>
        <a:lstStyle/>
        <a:p>
          <a:pPr rtl="0"/>
          <a:r>
            <a:rPr lang="en-US" b="0" i="0" dirty="0" smtClean="0"/>
            <a:t>Be Aware</a:t>
          </a:r>
          <a:endParaRPr lang="en-US" dirty="0"/>
        </a:p>
      </dgm:t>
    </dgm:pt>
    <dgm:pt modelId="{D43EB730-7CB3-4ACE-88B5-C10A7C32C825}" type="parTrans" cxnId="{10C65417-9B0D-435A-A5B4-9B67E3573BCD}">
      <dgm:prSet/>
      <dgm:spPr/>
      <dgm:t>
        <a:bodyPr/>
        <a:lstStyle/>
        <a:p>
          <a:endParaRPr lang="en-US"/>
        </a:p>
      </dgm:t>
    </dgm:pt>
    <dgm:pt modelId="{8BA0ABDF-A258-477A-A1B0-083BCF827B5D}" type="sibTrans" cxnId="{10C65417-9B0D-435A-A5B4-9B67E3573BCD}">
      <dgm:prSet/>
      <dgm:spPr/>
      <dgm:t>
        <a:bodyPr/>
        <a:lstStyle/>
        <a:p>
          <a:endParaRPr lang="en-US"/>
        </a:p>
      </dgm:t>
    </dgm:pt>
    <dgm:pt modelId="{6F49C02D-BBCE-4252-8260-08A32FAB37E7}">
      <dgm:prSet/>
      <dgm:spPr/>
      <dgm:t>
        <a:bodyPr/>
        <a:lstStyle/>
        <a:p>
          <a:pPr rtl="0"/>
          <a:r>
            <a:rPr lang="en-US" b="0" i="0" smtClean="0"/>
            <a:t>Of what data is lying with your organization and what is being done with it</a:t>
          </a:r>
          <a:endParaRPr lang="en-US"/>
        </a:p>
      </dgm:t>
    </dgm:pt>
    <dgm:pt modelId="{9F2A104D-0EA9-473F-AED8-46F9136EA047}" type="parTrans" cxnId="{89592083-85FD-4CA9-B484-8C73FF4FC71E}">
      <dgm:prSet/>
      <dgm:spPr/>
      <dgm:t>
        <a:bodyPr/>
        <a:lstStyle/>
        <a:p>
          <a:endParaRPr lang="en-US"/>
        </a:p>
      </dgm:t>
    </dgm:pt>
    <dgm:pt modelId="{31E6ABB1-FACF-4E2E-943F-E6FCC9480ECC}" type="sibTrans" cxnId="{89592083-85FD-4CA9-B484-8C73FF4FC71E}">
      <dgm:prSet/>
      <dgm:spPr/>
      <dgm:t>
        <a:bodyPr/>
        <a:lstStyle/>
        <a:p>
          <a:endParaRPr lang="en-US"/>
        </a:p>
      </dgm:t>
    </dgm:pt>
    <dgm:pt modelId="{7A2B278C-581B-4414-A4CD-3E09B2597212}">
      <dgm:prSet/>
      <dgm:spPr/>
      <dgm:t>
        <a:bodyPr/>
        <a:lstStyle/>
        <a:p>
          <a:pPr rtl="0"/>
          <a:r>
            <a:rPr lang="en-US" b="0" i="0" smtClean="0"/>
            <a:t>Check health of data</a:t>
          </a:r>
          <a:endParaRPr lang="en-US"/>
        </a:p>
      </dgm:t>
    </dgm:pt>
    <dgm:pt modelId="{FD67B38A-71EC-413D-B22B-12C8EC021564}" type="parTrans" cxnId="{3819C128-8FF7-434F-9485-EAE8DF6AF224}">
      <dgm:prSet/>
      <dgm:spPr/>
      <dgm:t>
        <a:bodyPr/>
        <a:lstStyle/>
        <a:p>
          <a:endParaRPr lang="en-US"/>
        </a:p>
      </dgm:t>
    </dgm:pt>
    <dgm:pt modelId="{1261B7A8-47B7-4F19-998E-D379843D85F4}" type="sibTrans" cxnId="{3819C128-8FF7-434F-9485-EAE8DF6AF224}">
      <dgm:prSet/>
      <dgm:spPr/>
      <dgm:t>
        <a:bodyPr/>
        <a:lstStyle/>
        <a:p>
          <a:endParaRPr lang="en-US"/>
        </a:p>
      </dgm:t>
    </dgm:pt>
    <dgm:pt modelId="{1C82C7E1-C221-4A93-A44C-86F16A1D8CB2}">
      <dgm:prSet/>
      <dgm:spPr/>
      <dgm:t>
        <a:bodyPr/>
        <a:lstStyle/>
        <a:p>
          <a:pPr rtl="0"/>
          <a:r>
            <a:rPr lang="en-US" b="0" i="0" dirty="0" smtClean="0"/>
            <a:t>Periodically to never miss out on any important but hidden signals in the data</a:t>
          </a:r>
          <a:endParaRPr lang="en-US" dirty="0"/>
        </a:p>
      </dgm:t>
    </dgm:pt>
    <dgm:pt modelId="{748D9BED-CC7E-4D79-94E8-DB8290908973}" type="parTrans" cxnId="{B1D6F087-0B4A-4968-8EC0-A229F2824EC1}">
      <dgm:prSet/>
      <dgm:spPr/>
      <dgm:t>
        <a:bodyPr/>
        <a:lstStyle/>
        <a:p>
          <a:endParaRPr lang="en-US"/>
        </a:p>
      </dgm:t>
    </dgm:pt>
    <dgm:pt modelId="{F2CF7C78-6ADF-48E4-9F94-A538B779F748}" type="sibTrans" cxnId="{B1D6F087-0B4A-4968-8EC0-A229F2824EC1}">
      <dgm:prSet/>
      <dgm:spPr/>
      <dgm:t>
        <a:bodyPr/>
        <a:lstStyle/>
        <a:p>
          <a:endParaRPr lang="en-US"/>
        </a:p>
      </dgm:t>
    </dgm:pt>
    <dgm:pt modelId="{AF6E6346-D61D-4ED9-91DD-1A06AA64FFF5}" type="pres">
      <dgm:prSet presAssocID="{B03E5F3B-957B-496B-9FFC-335A74FEB2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2C8045-CF64-42BA-A6A6-379995573886}" type="pres">
      <dgm:prSet presAssocID="{7A010D4C-0D49-43E9-B9CA-DA16BA8ECA4F}" presName="linNode" presStyleCnt="0"/>
      <dgm:spPr/>
    </dgm:pt>
    <dgm:pt modelId="{940B94EC-51B5-4B55-BE60-96C0EDC19793}" type="pres">
      <dgm:prSet presAssocID="{7A010D4C-0D49-43E9-B9CA-DA16BA8ECA4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13DB0-8B3E-489B-A262-0E62FAE3C0FA}" type="pres">
      <dgm:prSet presAssocID="{7A010D4C-0D49-43E9-B9CA-DA16BA8ECA4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A7D6E-DFCA-431B-B5F2-866AF41C1DE0}" type="pres">
      <dgm:prSet presAssocID="{8BA0ABDF-A258-477A-A1B0-083BCF827B5D}" presName="sp" presStyleCnt="0"/>
      <dgm:spPr/>
    </dgm:pt>
    <dgm:pt modelId="{403AB1CC-A6FB-4C1E-856C-EC025A6BECC9}" type="pres">
      <dgm:prSet presAssocID="{7A2B278C-581B-4414-A4CD-3E09B2597212}" presName="linNode" presStyleCnt="0"/>
      <dgm:spPr/>
    </dgm:pt>
    <dgm:pt modelId="{46F6F953-F751-48A9-9322-696E8ED789D0}" type="pres">
      <dgm:prSet presAssocID="{7A2B278C-581B-4414-A4CD-3E09B2597212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B527A-68D2-4155-B949-5322940C95C8}" type="pres">
      <dgm:prSet presAssocID="{7A2B278C-581B-4414-A4CD-3E09B2597212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1A3724-C4B6-4B58-946C-C27080D66F07}" type="presOf" srcId="{7A2B278C-581B-4414-A4CD-3E09B2597212}" destId="{46F6F953-F751-48A9-9322-696E8ED789D0}" srcOrd="0" destOrd="0" presId="urn:microsoft.com/office/officeart/2005/8/layout/vList5"/>
    <dgm:cxn modelId="{10C65417-9B0D-435A-A5B4-9B67E3573BCD}" srcId="{B03E5F3B-957B-496B-9FFC-335A74FEB211}" destId="{7A010D4C-0D49-43E9-B9CA-DA16BA8ECA4F}" srcOrd="0" destOrd="0" parTransId="{D43EB730-7CB3-4ACE-88B5-C10A7C32C825}" sibTransId="{8BA0ABDF-A258-477A-A1B0-083BCF827B5D}"/>
    <dgm:cxn modelId="{79C016FE-C21A-43EA-96AA-F6B184FADB76}" type="presOf" srcId="{1C82C7E1-C221-4A93-A44C-86F16A1D8CB2}" destId="{391B527A-68D2-4155-B949-5322940C95C8}" srcOrd="0" destOrd="0" presId="urn:microsoft.com/office/officeart/2005/8/layout/vList5"/>
    <dgm:cxn modelId="{89592083-85FD-4CA9-B484-8C73FF4FC71E}" srcId="{7A010D4C-0D49-43E9-B9CA-DA16BA8ECA4F}" destId="{6F49C02D-BBCE-4252-8260-08A32FAB37E7}" srcOrd="0" destOrd="0" parTransId="{9F2A104D-0EA9-473F-AED8-46F9136EA047}" sibTransId="{31E6ABB1-FACF-4E2E-943F-E6FCC9480ECC}"/>
    <dgm:cxn modelId="{31203D9C-2477-435E-9B93-BE3DFFCE133C}" type="presOf" srcId="{B03E5F3B-957B-496B-9FFC-335A74FEB211}" destId="{AF6E6346-D61D-4ED9-91DD-1A06AA64FFF5}" srcOrd="0" destOrd="0" presId="urn:microsoft.com/office/officeart/2005/8/layout/vList5"/>
    <dgm:cxn modelId="{4FB78DFE-904E-41E1-A7E1-A3F54A4E5A85}" type="presOf" srcId="{6F49C02D-BBCE-4252-8260-08A32FAB37E7}" destId="{11D13DB0-8B3E-489B-A262-0E62FAE3C0FA}" srcOrd="0" destOrd="0" presId="urn:microsoft.com/office/officeart/2005/8/layout/vList5"/>
    <dgm:cxn modelId="{3819C128-8FF7-434F-9485-EAE8DF6AF224}" srcId="{B03E5F3B-957B-496B-9FFC-335A74FEB211}" destId="{7A2B278C-581B-4414-A4CD-3E09B2597212}" srcOrd="1" destOrd="0" parTransId="{FD67B38A-71EC-413D-B22B-12C8EC021564}" sibTransId="{1261B7A8-47B7-4F19-998E-D379843D85F4}"/>
    <dgm:cxn modelId="{C4912A4F-A611-4B41-8F46-E183C710B11D}" type="presOf" srcId="{7A010D4C-0D49-43E9-B9CA-DA16BA8ECA4F}" destId="{940B94EC-51B5-4B55-BE60-96C0EDC19793}" srcOrd="0" destOrd="0" presId="urn:microsoft.com/office/officeart/2005/8/layout/vList5"/>
    <dgm:cxn modelId="{B1D6F087-0B4A-4968-8EC0-A229F2824EC1}" srcId="{7A2B278C-581B-4414-A4CD-3E09B2597212}" destId="{1C82C7E1-C221-4A93-A44C-86F16A1D8CB2}" srcOrd="0" destOrd="0" parTransId="{748D9BED-CC7E-4D79-94E8-DB8290908973}" sibTransId="{F2CF7C78-6ADF-48E4-9F94-A538B779F748}"/>
    <dgm:cxn modelId="{DEEDC7D0-BB10-485C-B671-DF7149A664CC}" type="presParOf" srcId="{AF6E6346-D61D-4ED9-91DD-1A06AA64FFF5}" destId="{102C8045-CF64-42BA-A6A6-379995573886}" srcOrd="0" destOrd="0" presId="urn:microsoft.com/office/officeart/2005/8/layout/vList5"/>
    <dgm:cxn modelId="{6305CF0A-F0E7-49EB-B072-E25AF6DD781E}" type="presParOf" srcId="{102C8045-CF64-42BA-A6A6-379995573886}" destId="{940B94EC-51B5-4B55-BE60-96C0EDC19793}" srcOrd="0" destOrd="0" presId="urn:microsoft.com/office/officeart/2005/8/layout/vList5"/>
    <dgm:cxn modelId="{755047F4-33DA-4A5E-A9BD-5CC1A00C7111}" type="presParOf" srcId="{102C8045-CF64-42BA-A6A6-379995573886}" destId="{11D13DB0-8B3E-489B-A262-0E62FAE3C0FA}" srcOrd="1" destOrd="0" presId="urn:microsoft.com/office/officeart/2005/8/layout/vList5"/>
    <dgm:cxn modelId="{B10CFED3-DF76-4B0B-882E-155F940ED964}" type="presParOf" srcId="{AF6E6346-D61D-4ED9-91DD-1A06AA64FFF5}" destId="{B3DA7D6E-DFCA-431B-B5F2-866AF41C1DE0}" srcOrd="1" destOrd="0" presId="urn:microsoft.com/office/officeart/2005/8/layout/vList5"/>
    <dgm:cxn modelId="{9908EE03-8ACB-4891-A8B8-2DF9CB8C3039}" type="presParOf" srcId="{AF6E6346-D61D-4ED9-91DD-1A06AA64FFF5}" destId="{403AB1CC-A6FB-4C1E-856C-EC025A6BECC9}" srcOrd="2" destOrd="0" presId="urn:microsoft.com/office/officeart/2005/8/layout/vList5"/>
    <dgm:cxn modelId="{E12C3FF9-AC2F-4B45-A7FA-45114B81A1A3}" type="presParOf" srcId="{403AB1CC-A6FB-4C1E-856C-EC025A6BECC9}" destId="{46F6F953-F751-48A9-9322-696E8ED789D0}" srcOrd="0" destOrd="0" presId="urn:microsoft.com/office/officeart/2005/8/layout/vList5"/>
    <dgm:cxn modelId="{964BD9DC-45D5-4E88-A2AA-28D3FD306844}" type="presParOf" srcId="{403AB1CC-A6FB-4C1E-856C-EC025A6BECC9}" destId="{391B527A-68D2-4155-B949-5322940C95C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D4243-E985-4319-9751-3443187A5037}">
      <dsp:nvSpPr>
        <dsp:cNvPr id="0" name=""/>
        <dsp:cNvSpPr/>
      </dsp:nvSpPr>
      <dsp:spPr>
        <a:xfrm>
          <a:off x="0" y="241163"/>
          <a:ext cx="11983232" cy="79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Large object storage in cloud</a:t>
          </a:r>
          <a:endParaRPr lang="en-US" sz="3400" kern="1200"/>
        </a:p>
      </dsp:txBody>
      <dsp:txXfrm>
        <a:off x="38838" y="280001"/>
        <a:ext cx="11905556" cy="717924"/>
      </dsp:txXfrm>
    </dsp:sp>
    <dsp:sp modelId="{D16E77E4-B950-432E-8404-911B5F7DC8A5}">
      <dsp:nvSpPr>
        <dsp:cNvPr id="0" name=""/>
        <dsp:cNvSpPr/>
      </dsp:nvSpPr>
      <dsp:spPr>
        <a:xfrm>
          <a:off x="0" y="1134683"/>
          <a:ext cx="11983232" cy="79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Optimized for storing massive amounts of unstructured data</a:t>
          </a:r>
          <a:endParaRPr lang="en-US" sz="3400" kern="1200"/>
        </a:p>
      </dsp:txBody>
      <dsp:txXfrm>
        <a:off x="38838" y="1173521"/>
        <a:ext cx="11905556" cy="717924"/>
      </dsp:txXfrm>
    </dsp:sp>
    <dsp:sp modelId="{A915D3BB-FA51-488C-A295-7BA857D3DD39}">
      <dsp:nvSpPr>
        <dsp:cNvPr id="0" name=""/>
        <dsp:cNvSpPr/>
      </dsp:nvSpPr>
      <dsp:spPr>
        <a:xfrm>
          <a:off x="0" y="1930283"/>
          <a:ext cx="11983232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68" tIns="43180" rIns="241808" bIns="4318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b="0" i="0" kern="1200" smtClean="0"/>
            <a:t>Text or Binary Data</a:t>
          </a:r>
          <a:endParaRPr lang="en-US" sz="2700" kern="1200"/>
        </a:p>
      </dsp:txBody>
      <dsp:txXfrm>
        <a:off x="0" y="1930283"/>
        <a:ext cx="11983232" cy="563040"/>
      </dsp:txXfrm>
    </dsp:sp>
    <dsp:sp modelId="{6A56A693-0DEA-4C3B-87E0-823EF5E9B665}">
      <dsp:nvSpPr>
        <dsp:cNvPr id="0" name=""/>
        <dsp:cNvSpPr/>
      </dsp:nvSpPr>
      <dsp:spPr>
        <a:xfrm>
          <a:off x="0" y="2493323"/>
          <a:ext cx="11983232" cy="79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General purpose object storage</a:t>
          </a:r>
          <a:endParaRPr lang="en-US" sz="3400" kern="1200"/>
        </a:p>
      </dsp:txBody>
      <dsp:txXfrm>
        <a:off x="38838" y="2532161"/>
        <a:ext cx="11905556" cy="717924"/>
      </dsp:txXfrm>
    </dsp:sp>
    <dsp:sp modelId="{7787E9A0-7A06-4549-BD30-601F50014D46}">
      <dsp:nvSpPr>
        <dsp:cNvPr id="0" name=""/>
        <dsp:cNvSpPr/>
      </dsp:nvSpPr>
      <dsp:spPr>
        <a:xfrm>
          <a:off x="0" y="3386843"/>
          <a:ext cx="11983232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Cost efficient</a:t>
          </a:r>
          <a:endParaRPr lang="en-US" sz="3400" kern="1200"/>
        </a:p>
      </dsp:txBody>
      <dsp:txXfrm>
        <a:off x="38838" y="3425681"/>
        <a:ext cx="11905556" cy="717924"/>
      </dsp:txXfrm>
    </dsp:sp>
    <dsp:sp modelId="{A2C4D07E-5F36-4299-BA47-59C9FA1F671D}">
      <dsp:nvSpPr>
        <dsp:cNvPr id="0" name=""/>
        <dsp:cNvSpPr/>
      </dsp:nvSpPr>
      <dsp:spPr>
        <a:xfrm>
          <a:off x="0" y="4280363"/>
          <a:ext cx="11983232" cy="7956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smtClean="0"/>
            <a:t>Provide multiple Tiers</a:t>
          </a:r>
          <a:endParaRPr lang="en-US" sz="3400" kern="1200"/>
        </a:p>
      </dsp:txBody>
      <dsp:txXfrm>
        <a:off x="38838" y="4319201"/>
        <a:ext cx="11905556" cy="717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6ADE0-907D-4424-A318-F61CAA36F569}">
      <dsp:nvSpPr>
        <dsp:cNvPr id="0" name=""/>
        <dsp:cNvSpPr/>
      </dsp:nvSpPr>
      <dsp:spPr>
        <a:xfrm>
          <a:off x="0" y="12152"/>
          <a:ext cx="11983232" cy="865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dirty="0" smtClean="0"/>
            <a:t>Manageable</a:t>
          </a:r>
          <a:endParaRPr lang="en-US" sz="3700" kern="1200" dirty="0"/>
        </a:p>
      </dsp:txBody>
      <dsp:txXfrm>
        <a:off x="42265" y="54417"/>
        <a:ext cx="11898702" cy="781270"/>
      </dsp:txXfrm>
    </dsp:sp>
    <dsp:sp modelId="{F449B1F5-D1A9-4812-999C-96D72C865E8E}">
      <dsp:nvSpPr>
        <dsp:cNvPr id="0" name=""/>
        <dsp:cNvSpPr/>
      </dsp:nvSpPr>
      <dsp:spPr>
        <a:xfrm>
          <a:off x="0" y="984513"/>
          <a:ext cx="11983232" cy="865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smtClean="0"/>
            <a:t>Performance</a:t>
          </a:r>
          <a:endParaRPr lang="en-US" sz="3700" kern="1200"/>
        </a:p>
      </dsp:txBody>
      <dsp:txXfrm>
        <a:off x="42265" y="1026778"/>
        <a:ext cx="11898702" cy="781270"/>
      </dsp:txXfrm>
    </dsp:sp>
    <dsp:sp modelId="{00B586C7-1EE3-4707-87D7-B6F2BED1AF0A}">
      <dsp:nvSpPr>
        <dsp:cNvPr id="0" name=""/>
        <dsp:cNvSpPr/>
      </dsp:nvSpPr>
      <dsp:spPr>
        <a:xfrm>
          <a:off x="0" y="1956873"/>
          <a:ext cx="11983232" cy="865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smtClean="0"/>
            <a:t>Cost</a:t>
          </a:r>
          <a:endParaRPr lang="en-US" sz="3700" kern="1200"/>
        </a:p>
      </dsp:txBody>
      <dsp:txXfrm>
        <a:off x="42265" y="1999138"/>
        <a:ext cx="11898702" cy="781270"/>
      </dsp:txXfrm>
    </dsp:sp>
    <dsp:sp modelId="{0E691DAA-4922-458B-9754-7F24207464F7}">
      <dsp:nvSpPr>
        <dsp:cNvPr id="0" name=""/>
        <dsp:cNvSpPr/>
      </dsp:nvSpPr>
      <dsp:spPr>
        <a:xfrm>
          <a:off x="0" y="2929233"/>
          <a:ext cx="11983232" cy="865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dirty="0" smtClean="0"/>
            <a:t>Familiar interface style</a:t>
          </a:r>
          <a:endParaRPr lang="en-US" sz="3700" kern="1200" dirty="0"/>
        </a:p>
      </dsp:txBody>
      <dsp:txXfrm>
        <a:off x="42265" y="2971498"/>
        <a:ext cx="11898702" cy="781270"/>
      </dsp:txXfrm>
    </dsp:sp>
    <dsp:sp modelId="{C21821C7-F7C8-44AA-9C9D-D38B287F6E95}">
      <dsp:nvSpPr>
        <dsp:cNvPr id="0" name=""/>
        <dsp:cNvSpPr/>
      </dsp:nvSpPr>
      <dsp:spPr>
        <a:xfrm>
          <a:off x="0" y="3901593"/>
          <a:ext cx="11983232" cy="865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smtClean="0"/>
            <a:t>When not to use?</a:t>
          </a:r>
          <a:endParaRPr lang="en-US" sz="3700" kern="1200"/>
        </a:p>
      </dsp:txBody>
      <dsp:txXfrm>
        <a:off x="42265" y="3943858"/>
        <a:ext cx="11898702" cy="781270"/>
      </dsp:txXfrm>
    </dsp:sp>
    <dsp:sp modelId="{A8D30B33-E2C7-434C-9439-87159DB8388F}">
      <dsp:nvSpPr>
        <dsp:cNvPr id="0" name=""/>
        <dsp:cNvSpPr/>
      </dsp:nvSpPr>
      <dsp:spPr>
        <a:xfrm>
          <a:off x="0" y="4767393"/>
          <a:ext cx="11983232" cy="9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68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Where object organization stored separately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E.g.: Backups, image storage, etc.</a:t>
          </a:r>
          <a:endParaRPr lang="en-US" sz="2900" kern="1200"/>
        </a:p>
      </dsp:txBody>
      <dsp:txXfrm>
        <a:off x="0" y="4767393"/>
        <a:ext cx="11983232" cy="957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7E13-E4AD-4CA6-84B4-003516DA956E}">
      <dsp:nvSpPr>
        <dsp:cNvPr id="0" name=""/>
        <dsp:cNvSpPr/>
      </dsp:nvSpPr>
      <dsp:spPr>
        <a:xfrm>
          <a:off x="0" y="115362"/>
          <a:ext cx="8795532" cy="1029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Must be carried out</a:t>
          </a:r>
          <a:endParaRPr lang="en-US" sz="4400" kern="1200"/>
        </a:p>
      </dsp:txBody>
      <dsp:txXfrm>
        <a:off x="50261" y="165623"/>
        <a:ext cx="8695010" cy="929078"/>
      </dsp:txXfrm>
    </dsp:sp>
    <dsp:sp modelId="{D7FE65DB-C1DC-43CB-9510-6BF6617F53B5}">
      <dsp:nvSpPr>
        <dsp:cNvPr id="0" name=""/>
        <dsp:cNvSpPr/>
      </dsp:nvSpPr>
      <dsp:spPr>
        <a:xfrm>
          <a:off x="0" y="1144962"/>
          <a:ext cx="8795532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258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Even before leveraging big data analytics into your projects</a:t>
          </a:r>
          <a:endParaRPr lang="en-US" sz="3400" kern="1200"/>
        </a:p>
      </dsp:txBody>
      <dsp:txXfrm>
        <a:off x="0" y="1144962"/>
        <a:ext cx="8795532" cy="1024650"/>
      </dsp:txXfrm>
    </dsp:sp>
    <dsp:sp modelId="{45F13CB5-0271-4FE4-95DD-51F36D365242}">
      <dsp:nvSpPr>
        <dsp:cNvPr id="0" name=""/>
        <dsp:cNvSpPr/>
      </dsp:nvSpPr>
      <dsp:spPr>
        <a:xfrm>
          <a:off x="0" y="2169612"/>
          <a:ext cx="8795532" cy="1029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Must understand</a:t>
          </a:r>
          <a:endParaRPr lang="en-US" sz="4400" kern="1200"/>
        </a:p>
      </dsp:txBody>
      <dsp:txXfrm>
        <a:off x="50261" y="2219873"/>
        <a:ext cx="8695010" cy="929078"/>
      </dsp:txXfrm>
    </dsp:sp>
    <dsp:sp modelId="{26D1E1B0-C013-4C93-B49D-6DE5677B9D87}">
      <dsp:nvSpPr>
        <dsp:cNvPr id="0" name=""/>
        <dsp:cNvSpPr/>
      </dsp:nvSpPr>
      <dsp:spPr>
        <a:xfrm>
          <a:off x="0" y="3199212"/>
          <a:ext cx="8795532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258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dirty="0" smtClean="0"/>
            <a:t>Which projects in company must use big data analytics to make maximum profit.</a:t>
          </a:r>
          <a:endParaRPr lang="en-US" sz="3400" kern="1200" dirty="0"/>
        </a:p>
      </dsp:txBody>
      <dsp:txXfrm>
        <a:off x="0" y="3199212"/>
        <a:ext cx="8795532" cy="10246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E27934-5118-47F6-A07B-D307D6EF1AEB}">
      <dsp:nvSpPr>
        <dsp:cNvPr id="0" name=""/>
        <dsp:cNvSpPr/>
      </dsp:nvSpPr>
      <dsp:spPr>
        <a:xfrm rot="5400000">
          <a:off x="5046373" y="-1795568"/>
          <a:ext cx="1479049" cy="544555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smtClean="0"/>
            <a:t>Type of data pouring into the organization</a:t>
          </a:r>
          <a:endParaRPr lang="en-US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smtClean="0"/>
            <a:t>As well as, the data generated in-house</a:t>
          </a:r>
          <a:endParaRPr lang="en-US" sz="2200" kern="1200"/>
        </a:p>
      </dsp:txBody>
      <dsp:txXfrm rot="-5400000">
        <a:off x="3063123" y="259883"/>
        <a:ext cx="5373350" cy="1334647"/>
      </dsp:txXfrm>
    </dsp:sp>
    <dsp:sp modelId="{B119237A-51A4-410C-B71D-FAE8BAF8BA33}">
      <dsp:nvSpPr>
        <dsp:cNvPr id="0" name=""/>
        <dsp:cNvSpPr/>
      </dsp:nvSpPr>
      <dsp:spPr>
        <a:xfrm>
          <a:off x="0" y="2801"/>
          <a:ext cx="3063122" cy="18488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To identify</a:t>
          </a:r>
          <a:endParaRPr lang="en-US" sz="3300" kern="1200"/>
        </a:p>
      </dsp:txBody>
      <dsp:txXfrm>
        <a:off x="90252" y="93053"/>
        <a:ext cx="2882618" cy="1668308"/>
      </dsp:txXfrm>
    </dsp:sp>
    <dsp:sp modelId="{24B8F84A-FA6F-49AF-8624-FB91E4C7B988}">
      <dsp:nvSpPr>
        <dsp:cNvPr id="0" name=""/>
        <dsp:cNvSpPr/>
      </dsp:nvSpPr>
      <dsp:spPr>
        <a:xfrm rot="5400000">
          <a:off x="5046373" y="145684"/>
          <a:ext cx="1479049" cy="5445551"/>
        </a:xfrm>
        <a:prstGeom prst="round2Same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smtClean="0"/>
            <a:t>Data collected is disorganized and in varying formats</a:t>
          </a:r>
          <a:endParaRPr lang="en-US" sz="2200" kern="1200"/>
        </a:p>
      </dsp:txBody>
      <dsp:txXfrm rot="-5400000">
        <a:off x="3063123" y="2201136"/>
        <a:ext cx="5373350" cy="1334647"/>
      </dsp:txXfrm>
    </dsp:sp>
    <dsp:sp modelId="{91F50CE8-6716-40C8-9AD2-A4FBB56536C9}">
      <dsp:nvSpPr>
        <dsp:cNvPr id="0" name=""/>
        <dsp:cNvSpPr/>
      </dsp:nvSpPr>
      <dsp:spPr>
        <a:xfrm>
          <a:off x="0" y="1944054"/>
          <a:ext cx="3063122" cy="1848812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Disorganized</a:t>
          </a:r>
          <a:endParaRPr lang="en-US" sz="3300" kern="1200"/>
        </a:p>
      </dsp:txBody>
      <dsp:txXfrm>
        <a:off x="90252" y="2034306"/>
        <a:ext cx="2882618" cy="1668308"/>
      </dsp:txXfrm>
    </dsp:sp>
    <dsp:sp modelId="{4BDC0919-7593-48BA-A7A2-57E14010549E}">
      <dsp:nvSpPr>
        <dsp:cNvPr id="0" name=""/>
        <dsp:cNvSpPr/>
      </dsp:nvSpPr>
      <dsp:spPr>
        <a:xfrm rot="5400000">
          <a:off x="5046373" y="2086937"/>
          <a:ext cx="1479049" cy="5445551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smtClean="0"/>
            <a:t>Some data is never even exploited</a:t>
          </a:r>
          <a:endParaRPr lang="en-US" sz="2200" kern="120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smtClean="0"/>
            <a:t>It is essential that organizations identify this data too.</a:t>
          </a:r>
          <a:endParaRPr lang="en-US" sz="2200" kern="1200"/>
        </a:p>
      </dsp:txBody>
      <dsp:txXfrm rot="-5400000">
        <a:off x="3063123" y="4142389"/>
        <a:ext cx="5373350" cy="1334647"/>
      </dsp:txXfrm>
    </dsp:sp>
    <dsp:sp modelId="{28906375-7E45-48B0-8CF4-DAAFB83BFAE6}">
      <dsp:nvSpPr>
        <dsp:cNvPr id="0" name=""/>
        <dsp:cNvSpPr/>
      </dsp:nvSpPr>
      <dsp:spPr>
        <a:xfrm>
          <a:off x="0" y="3885307"/>
          <a:ext cx="3063122" cy="1848812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Dark Data</a:t>
          </a:r>
          <a:endParaRPr lang="en-US" sz="3300" kern="1200"/>
        </a:p>
      </dsp:txBody>
      <dsp:txXfrm>
        <a:off x="90252" y="3975559"/>
        <a:ext cx="2882618" cy="16683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EE093-9D84-4F76-AD4B-87D9975319C0}">
      <dsp:nvSpPr>
        <dsp:cNvPr id="0" name=""/>
        <dsp:cNvSpPr/>
      </dsp:nvSpPr>
      <dsp:spPr>
        <a:xfrm>
          <a:off x="0" y="68425"/>
          <a:ext cx="11983232" cy="9827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smtClean="0"/>
            <a:t>Acquired but not used</a:t>
          </a:r>
          <a:endParaRPr lang="en-US" sz="4200" kern="1200"/>
        </a:p>
      </dsp:txBody>
      <dsp:txXfrm>
        <a:off x="47976" y="116401"/>
        <a:ext cx="11887280" cy="886847"/>
      </dsp:txXfrm>
    </dsp:sp>
    <dsp:sp modelId="{AF7C7BD8-8C49-41DB-A9FC-6B50560E3EFC}">
      <dsp:nvSpPr>
        <dsp:cNvPr id="0" name=""/>
        <dsp:cNvSpPr/>
      </dsp:nvSpPr>
      <dsp:spPr>
        <a:xfrm>
          <a:off x="0" y="1051225"/>
          <a:ext cx="11983232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68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b="0" i="0" kern="1200" smtClean="0"/>
            <a:t>To derive insights or for decision making</a:t>
          </a:r>
          <a:endParaRPr lang="en-US" sz="3300" kern="1200"/>
        </a:p>
      </dsp:txBody>
      <dsp:txXfrm>
        <a:off x="0" y="1051225"/>
        <a:ext cx="11983232" cy="695520"/>
      </dsp:txXfrm>
    </dsp:sp>
    <dsp:sp modelId="{49CBEA86-5D07-4695-87C6-0691CE203BA2}">
      <dsp:nvSpPr>
        <dsp:cNvPr id="0" name=""/>
        <dsp:cNvSpPr/>
      </dsp:nvSpPr>
      <dsp:spPr>
        <a:xfrm>
          <a:off x="0" y="1746745"/>
          <a:ext cx="11983232" cy="98279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dirty="0" smtClean="0"/>
            <a:t>Not aware</a:t>
          </a:r>
          <a:endParaRPr lang="en-US" sz="4200" kern="1200" dirty="0"/>
        </a:p>
      </dsp:txBody>
      <dsp:txXfrm>
        <a:off x="47976" y="1794721"/>
        <a:ext cx="11887280" cy="886847"/>
      </dsp:txXfrm>
    </dsp:sp>
    <dsp:sp modelId="{9B9D2072-D864-4F82-84FF-F34ED22F5A08}">
      <dsp:nvSpPr>
        <dsp:cNvPr id="0" name=""/>
        <dsp:cNvSpPr/>
      </dsp:nvSpPr>
      <dsp:spPr>
        <a:xfrm>
          <a:off x="0" y="2729545"/>
          <a:ext cx="11983232" cy="978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68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b="0" i="0" kern="1200" smtClean="0"/>
            <a:t>Organizations may not even be aware that the data is being collected</a:t>
          </a:r>
          <a:endParaRPr lang="en-US" sz="3300" kern="1200"/>
        </a:p>
      </dsp:txBody>
      <dsp:txXfrm>
        <a:off x="0" y="2729545"/>
        <a:ext cx="11983232" cy="978074"/>
      </dsp:txXfrm>
    </dsp:sp>
    <dsp:sp modelId="{9F3606CD-F3AA-4CA1-8CC6-304C5064E981}">
      <dsp:nvSpPr>
        <dsp:cNvPr id="0" name=""/>
        <dsp:cNvSpPr/>
      </dsp:nvSpPr>
      <dsp:spPr>
        <a:xfrm>
          <a:off x="0" y="3707620"/>
          <a:ext cx="11983232" cy="98279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smtClean="0"/>
            <a:t>IBM estimate</a:t>
          </a:r>
          <a:endParaRPr lang="en-US" sz="4200" kern="1200"/>
        </a:p>
      </dsp:txBody>
      <dsp:txXfrm>
        <a:off x="47976" y="3755596"/>
        <a:ext cx="11887280" cy="886847"/>
      </dsp:txXfrm>
    </dsp:sp>
    <dsp:sp modelId="{D54E25A9-54F7-4B0A-84E7-7C56A7FFC3A1}">
      <dsp:nvSpPr>
        <dsp:cNvPr id="0" name=""/>
        <dsp:cNvSpPr/>
      </dsp:nvSpPr>
      <dsp:spPr>
        <a:xfrm>
          <a:off x="0" y="4690420"/>
          <a:ext cx="11983232" cy="978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0468" tIns="53340" rIns="298704" bIns="53340" numCol="1" spcCol="1270" anchor="t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300" b="0" i="0" kern="1200" smtClean="0"/>
            <a:t>That roughly 90 percent of data generated by sensors and analog-to-digital conversions never get used</a:t>
          </a:r>
          <a:endParaRPr lang="en-US" sz="3300" kern="1200"/>
        </a:p>
      </dsp:txBody>
      <dsp:txXfrm>
        <a:off x="0" y="4690420"/>
        <a:ext cx="11983232" cy="9780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1ECE5-B94E-4ED5-91E3-1F589C2EEC49}">
      <dsp:nvSpPr>
        <dsp:cNvPr id="0" name=""/>
        <dsp:cNvSpPr/>
      </dsp:nvSpPr>
      <dsp:spPr>
        <a:xfrm>
          <a:off x="0" y="388112"/>
          <a:ext cx="9306316" cy="748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smtClean="0"/>
            <a:t>Identify additional information</a:t>
          </a:r>
          <a:endParaRPr lang="en-US" sz="3200" kern="1200"/>
        </a:p>
      </dsp:txBody>
      <dsp:txXfrm>
        <a:off x="36553" y="424665"/>
        <a:ext cx="9233210" cy="675694"/>
      </dsp:txXfrm>
    </dsp:sp>
    <dsp:sp modelId="{C5670674-6D7D-4D32-AE09-DDA2BCCBF592}">
      <dsp:nvSpPr>
        <dsp:cNvPr id="0" name=""/>
        <dsp:cNvSpPr/>
      </dsp:nvSpPr>
      <dsp:spPr>
        <a:xfrm>
          <a:off x="0" y="1136912"/>
          <a:ext cx="9306316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476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i="0" kern="1200" dirty="0" smtClean="0"/>
            <a:t>Once collected the data, identify additional information required and 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i="0" kern="1200" smtClean="0"/>
            <a:t>Its sources</a:t>
          </a:r>
          <a:endParaRPr lang="en-US" sz="2500" kern="1200"/>
        </a:p>
      </dsp:txBody>
      <dsp:txXfrm>
        <a:off x="0" y="1136912"/>
        <a:ext cx="9306316" cy="1159200"/>
      </dsp:txXfrm>
    </dsp:sp>
    <dsp:sp modelId="{D8C4E50D-BA16-4F66-8782-E4B7937D57DC}">
      <dsp:nvSpPr>
        <dsp:cNvPr id="0" name=""/>
        <dsp:cNvSpPr/>
      </dsp:nvSpPr>
      <dsp:spPr>
        <a:xfrm>
          <a:off x="0" y="2296112"/>
          <a:ext cx="9306316" cy="7488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i="0" kern="1200" dirty="0" smtClean="0"/>
            <a:t>Example: To understand employee's well-being</a:t>
          </a:r>
          <a:endParaRPr lang="en-US" sz="3200" kern="1200" dirty="0"/>
        </a:p>
      </dsp:txBody>
      <dsp:txXfrm>
        <a:off x="36553" y="2332665"/>
        <a:ext cx="9233210" cy="675694"/>
      </dsp:txXfrm>
    </dsp:sp>
    <dsp:sp modelId="{766FF561-C7CC-484E-B29D-A3A1265005CF}">
      <dsp:nvSpPr>
        <dsp:cNvPr id="0" name=""/>
        <dsp:cNvSpPr/>
      </dsp:nvSpPr>
      <dsp:spPr>
        <a:xfrm>
          <a:off x="0" y="3044912"/>
          <a:ext cx="9306316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5476" tIns="40640" rIns="227584" bIns="4064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i="0" kern="1200" dirty="0" smtClean="0"/>
            <a:t>Along with information such as login logout time, medical reports, and email reports, we need to have some additional information about the employee’s, let’s say, stress levels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500" b="0" i="0" kern="1200" smtClean="0"/>
            <a:t>This information can be provided by co-workers or leaders.</a:t>
          </a:r>
          <a:endParaRPr lang="en-US" sz="2500" kern="1200"/>
        </a:p>
      </dsp:txBody>
      <dsp:txXfrm>
        <a:off x="0" y="3044912"/>
        <a:ext cx="9306316" cy="14904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EC77C-06CF-4D6C-A224-638AA7E6C5AF}">
      <dsp:nvSpPr>
        <dsp:cNvPr id="0" name=""/>
        <dsp:cNvSpPr/>
      </dsp:nvSpPr>
      <dsp:spPr>
        <a:xfrm rot="5400000">
          <a:off x="5115171" y="-1737533"/>
          <a:ext cx="1718095" cy="562279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Which big data technologies can be best used for the current business requirements</a:t>
          </a:r>
          <a:endParaRPr lang="en-US" sz="1900" kern="1200"/>
        </a:p>
      </dsp:txBody>
      <dsp:txXfrm rot="-5400000">
        <a:off x="3162822" y="298686"/>
        <a:ext cx="5538924" cy="1550355"/>
      </dsp:txXfrm>
    </dsp:sp>
    <dsp:sp modelId="{C438251A-6CEF-41FA-923D-A2E1A1E6562D}">
      <dsp:nvSpPr>
        <dsp:cNvPr id="0" name=""/>
        <dsp:cNvSpPr/>
      </dsp:nvSpPr>
      <dsp:spPr>
        <a:xfrm>
          <a:off x="0" y="53"/>
          <a:ext cx="3162821" cy="214761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121920" rIns="243840" bIns="12192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b="0" i="0" kern="1200" smtClean="0"/>
            <a:t>Figure out</a:t>
          </a:r>
          <a:endParaRPr lang="en-US" sz="6400" kern="1200"/>
        </a:p>
      </dsp:txBody>
      <dsp:txXfrm>
        <a:off x="104838" y="104891"/>
        <a:ext cx="2953145" cy="1937942"/>
      </dsp:txXfrm>
    </dsp:sp>
    <dsp:sp modelId="{273C7373-1074-4CB3-B75E-1EE3BF163447}">
      <dsp:nvSpPr>
        <dsp:cNvPr id="0" name=""/>
        <dsp:cNvSpPr/>
      </dsp:nvSpPr>
      <dsp:spPr>
        <a:xfrm rot="5400000">
          <a:off x="5115171" y="517465"/>
          <a:ext cx="1718095" cy="5622794"/>
        </a:xfrm>
        <a:prstGeom prst="round2Same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Predictive analytics, 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Stream analytics, 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Data preparation, 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Fraud detection, </a:t>
          </a:r>
          <a:endParaRPr 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0" i="0" kern="1200" smtClean="0"/>
            <a:t>Sentiment analysis etc. </a:t>
          </a:r>
          <a:endParaRPr lang="en-US" sz="1900" kern="1200"/>
        </a:p>
      </dsp:txBody>
      <dsp:txXfrm rot="-5400000">
        <a:off x="3162822" y="2553684"/>
        <a:ext cx="5538924" cy="1550355"/>
      </dsp:txXfrm>
    </dsp:sp>
    <dsp:sp modelId="{1A2D727F-7A3A-44BA-BB99-FEC130485EE0}">
      <dsp:nvSpPr>
        <dsp:cNvPr id="0" name=""/>
        <dsp:cNvSpPr/>
      </dsp:nvSpPr>
      <dsp:spPr>
        <a:xfrm>
          <a:off x="0" y="2255053"/>
          <a:ext cx="3162821" cy="214761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121920" rIns="243840" bIns="12192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b="0" i="0" kern="1200" smtClean="0"/>
            <a:t>Such as </a:t>
          </a:r>
          <a:endParaRPr lang="en-US" sz="6400" kern="1200"/>
        </a:p>
      </dsp:txBody>
      <dsp:txXfrm>
        <a:off x="104838" y="2359891"/>
        <a:ext cx="2953145" cy="19379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3DB0-8B3E-489B-A262-0E62FAE3C0FA}">
      <dsp:nvSpPr>
        <dsp:cNvPr id="0" name=""/>
        <dsp:cNvSpPr/>
      </dsp:nvSpPr>
      <dsp:spPr>
        <a:xfrm rot="5400000">
          <a:off x="5306661" y="-1875934"/>
          <a:ext cx="1594195" cy="574471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b="0" i="0" kern="1200" smtClean="0"/>
            <a:t>Of what data is lying with your organization and what is being done with it</a:t>
          </a:r>
          <a:endParaRPr lang="en-US" sz="3300" kern="1200"/>
        </a:p>
      </dsp:txBody>
      <dsp:txXfrm rot="-5400000">
        <a:off x="3231402" y="277147"/>
        <a:ext cx="5666892" cy="1438551"/>
      </dsp:txXfrm>
    </dsp:sp>
    <dsp:sp modelId="{940B94EC-51B5-4B55-BE60-96C0EDC19793}">
      <dsp:nvSpPr>
        <dsp:cNvPr id="0" name=""/>
        <dsp:cNvSpPr/>
      </dsp:nvSpPr>
      <dsp:spPr>
        <a:xfrm>
          <a:off x="0" y="49"/>
          <a:ext cx="3231401" cy="19927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dirty="0" smtClean="0"/>
            <a:t>Be Aware</a:t>
          </a:r>
          <a:endParaRPr lang="en-US" sz="4100" kern="1200" dirty="0"/>
        </a:p>
      </dsp:txBody>
      <dsp:txXfrm>
        <a:off x="97278" y="97327"/>
        <a:ext cx="3036845" cy="1798188"/>
      </dsp:txXfrm>
    </dsp:sp>
    <dsp:sp modelId="{391B527A-68D2-4155-B949-5322940C95C8}">
      <dsp:nvSpPr>
        <dsp:cNvPr id="0" name=""/>
        <dsp:cNvSpPr/>
      </dsp:nvSpPr>
      <dsp:spPr>
        <a:xfrm rot="5400000">
          <a:off x="5306661" y="216446"/>
          <a:ext cx="1594195" cy="5744714"/>
        </a:xfrm>
        <a:prstGeom prst="round2Same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b="0" i="0" kern="1200" dirty="0" smtClean="0"/>
            <a:t>Periodically to never miss out on any important but hidden signals in the data</a:t>
          </a:r>
          <a:endParaRPr lang="en-US" sz="3300" kern="1200" dirty="0"/>
        </a:p>
      </dsp:txBody>
      <dsp:txXfrm rot="-5400000">
        <a:off x="3231402" y="2369527"/>
        <a:ext cx="5666892" cy="1438551"/>
      </dsp:txXfrm>
    </dsp:sp>
    <dsp:sp modelId="{46F6F953-F751-48A9-9322-696E8ED789D0}">
      <dsp:nvSpPr>
        <dsp:cNvPr id="0" name=""/>
        <dsp:cNvSpPr/>
      </dsp:nvSpPr>
      <dsp:spPr>
        <a:xfrm>
          <a:off x="0" y="2092431"/>
          <a:ext cx="3231401" cy="1992744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smtClean="0"/>
            <a:t>Check health of data</a:t>
          </a:r>
          <a:endParaRPr lang="en-US" sz="4100" kern="1200"/>
        </a:p>
      </dsp:txBody>
      <dsp:txXfrm>
        <a:off x="97278" y="2189709"/>
        <a:ext cx="3036845" cy="1798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C2F995F-B9BA-4FB2-B80E-AD1078263E0F}" type="datetimeFigureOut">
              <a:rPr lang="en-US" smtClean="0"/>
              <a:t>9/26/2020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F2A1D88-2659-44D4-8E04-A91B6E2E9B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1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A1D88-2659-44D4-8E04-A91B6E2E9B5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0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 dirty="0"/>
          </a:p>
        </p:txBody>
      </p:sp>
      <p:sp>
        <p:nvSpPr>
          <p:cNvPr id="393" name="Google Shape;3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92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13D73F8-EA08-4E84-9969-91D7F1199D14}" type="datetime3">
              <a:rPr lang="en-US" smtClean="0"/>
              <a:t>26 September 2020</a:t>
            </a:fld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409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E28BD38-776E-4EE8-8820-73CD515E9FE7}" type="datetime3">
              <a:rPr lang="en-US" smtClean="0"/>
              <a:t>26 September 2020</a:t>
            </a:fld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48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D60DB1FC-64F4-47CD-9A96-51D6419671FE}" type="datetime3">
              <a:rPr lang="en-US" smtClean="0"/>
              <a:t>26 September 2020</a:t>
            </a:fld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589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77AC-F05A-41E5-8DF3-BD1D3B340587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C8114-68BC-4B4D-A1A8-FA8C2FED1B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6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06E3AA0-9535-41F2-B487-70CFAD4E8C0C}" type="datetime3">
              <a:rPr lang="en-US" smtClean="0"/>
              <a:t>26 September 2020</a:t>
            </a:fld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25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;p1"/>
          <p:cNvSpPr txBox="1">
            <a:spLocks noGrp="1"/>
          </p:cNvSpPr>
          <p:nvPr>
            <p:ph type="title"/>
          </p:nvPr>
        </p:nvSpPr>
        <p:spPr>
          <a:xfrm>
            <a:off x="104384" y="26597"/>
            <a:ext cx="11983232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Google Shape;11;p1"/>
          <p:cNvSpPr txBox="1">
            <a:spLocks noGrp="1"/>
          </p:cNvSpPr>
          <p:nvPr>
            <p:ph idx="1"/>
          </p:nvPr>
        </p:nvSpPr>
        <p:spPr>
          <a:xfrm>
            <a:off x="104384" y="613774"/>
            <a:ext cx="11983232" cy="573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2;p1"/>
          <p:cNvSpPr txBox="1">
            <a:spLocks noGrp="1"/>
          </p:cNvSpPr>
          <p:nvPr>
            <p:ph type="dt" idx="10"/>
          </p:nvPr>
        </p:nvSpPr>
        <p:spPr>
          <a:xfrm>
            <a:off x="104384" y="6444032"/>
            <a:ext cx="2488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43BAD0F-AB36-4F99-AA27-0655A4C31E8B}" type="datetime3">
              <a:rPr lang="en-US" smtClean="0"/>
              <a:t>26 September 2020</a:t>
            </a:fld>
            <a:endParaRPr dirty="0"/>
          </a:p>
        </p:txBody>
      </p:sp>
      <p:sp>
        <p:nvSpPr>
          <p:cNvPr id="15" name="Google Shape;13;p1"/>
          <p:cNvSpPr txBox="1">
            <a:spLocks noGrp="1"/>
          </p:cNvSpPr>
          <p:nvPr>
            <p:ph type="ftr" idx="11"/>
          </p:nvPr>
        </p:nvSpPr>
        <p:spPr>
          <a:xfrm>
            <a:off x="2768252" y="6444032"/>
            <a:ext cx="8217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16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43569" y="6444032"/>
            <a:ext cx="644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67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/>
          <p:cNvSpPr txBox="1">
            <a:spLocks noGrp="1"/>
          </p:cNvSpPr>
          <p:nvPr>
            <p:ph type="title"/>
          </p:nvPr>
        </p:nvSpPr>
        <p:spPr>
          <a:xfrm>
            <a:off x="104384" y="26597"/>
            <a:ext cx="11983232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1;p1"/>
          <p:cNvSpPr txBox="1">
            <a:spLocks noGrp="1"/>
          </p:cNvSpPr>
          <p:nvPr>
            <p:ph idx="1"/>
          </p:nvPr>
        </p:nvSpPr>
        <p:spPr>
          <a:xfrm>
            <a:off x="104384" y="613775"/>
            <a:ext cx="11983232" cy="556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12;p1"/>
          <p:cNvSpPr txBox="1">
            <a:spLocks noGrp="1"/>
          </p:cNvSpPr>
          <p:nvPr>
            <p:ph type="dt" idx="10"/>
          </p:nvPr>
        </p:nvSpPr>
        <p:spPr>
          <a:xfrm>
            <a:off x="104384" y="6444032"/>
            <a:ext cx="27139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859E46C-AA5F-49FF-B3B3-30E837DA0406}" type="datetime3">
              <a:rPr lang="en-US" smtClean="0"/>
              <a:t>26 September 2020</a:t>
            </a:fld>
            <a:endParaRPr dirty="0"/>
          </a:p>
        </p:txBody>
      </p:sp>
      <p:sp>
        <p:nvSpPr>
          <p:cNvPr id="9" name="Google Shape;13;p1"/>
          <p:cNvSpPr txBox="1">
            <a:spLocks noGrp="1"/>
          </p:cNvSpPr>
          <p:nvPr>
            <p:ph type="ftr" idx="11"/>
          </p:nvPr>
        </p:nvSpPr>
        <p:spPr>
          <a:xfrm>
            <a:off x="3043824" y="6444032"/>
            <a:ext cx="794150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10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43569" y="6444032"/>
            <a:ext cx="644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553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485E1F5-347C-4790-B39D-973E5226753E}" type="datetime3">
              <a:rPr lang="en-US" smtClean="0"/>
              <a:t>26 September 2020</a:t>
            </a:fld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734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CB44D67-3FCE-4DFC-A137-87F1B28ED1DE}" type="datetime3">
              <a:rPr lang="en-US" smtClean="0"/>
              <a:t>26 September 2020</a:t>
            </a:fld>
            <a:endParaRPr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376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3FA085B-A937-4644-A823-1B1A7C8903FF}" type="datetime3">
              <a:rPr lang="en-US" smtClean="0"/>
              <a:t>26 September 2020</a:t>
            </a:fld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7945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1"/>
          <p:cNvSpPr txBox="1">
            <a:spLocks noGrp="1"/>
          </p:cNvSpPr>
          <p:nvPr>
            <p:ph type="title"/>
          </p:nvPr>
        </p:nvSpPr>
        <p:spPr>
          <a:xfrm>
            <a:off x="104384" y="26597"/>
            <a:ext cx="11983232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1;p1"/>
          <p:cNvSpPr txBox="1">
            <a:spLocks noGrp="1"/>
          </p:cNvSpPr>
          <p:nvPr>
            <p:ph idx="1"/>
          </p:nvPr>
        </p:nvSpPr>
        <p:spPr>
          <a:xfrm>
            <a:off x="104384" y="613774"/>
            <a:ext cx="11983232" cy="573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12;p1"/>
          <p:cNvSpPr txBox="1">
            <a:spLocks noGrp="1"/>
          </p:cNvSpPr>
          <p:nvPr>
            <p:ph type="dt" idx="10"/>
          </p:nvPr>
        </p:nvSpPr>
        <p:spPr>
          <a:xfrm>
            <a:off x="104384" y="6444032"/>
            <a:ext cx="9404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68A0A6D-00A8-433C-BA01-6AE849C5E95B}" type="datetime3">
              <a:rPr lang="en-US" smtClean="0"/>
              <a:t>26 September 2020</a:t>
            </a:fld>
            <a:endParaRPr dirty="0"/>
          </a:p>
        </p:txBody>
      </p:sp>
      <p:sp>
        <p:nvSpPr>
          <p:cNvPr id="9" name="Google Shape;13;p1"/>
          <p:cNvSpPr txBox="1">
            <a:spLocks noGrp="1"/>
          </p:cNvSpPr>
          <p:nvPr>
            <p:ph type="ftr" idx="11"/>
          </p:nvPr>
        </p:nvSpPr>
        <p:spPr>
          <a:xfrm>
            <a:off x="1206674" y="6444032"/>
            <a:ext cx="97786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10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43569" y="6444032"/>
            <a:ext cx="644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644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8B41E95-0A82-477C-9DC2-E03A331F9EEF}" type="datetime3">
              <a:rPr lang="en-US" smtClean="0"/>
              <a:t>26 September 2020</a:t>
            </a:fld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8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8F6015BE-41F4-4D02-982B-EA673259F684}" type="datetime3">
              <a:rPr lang="en-US" smtClean="0"/>
              <a:t>26 September 2020</a:t>
            </a:fld>
            <a:endParaRPr dirty="0"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52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4384" y="26597"/>
            <a:ext cx="11983232" cy="49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4384" y="613774"/>
            <a:ext cx="11983232" cy="573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4383" y="6444032"/>
            <a:ext cx="221293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343A85A-36B9-43D5-90C1-FF79EDC7D4AC}" type="datetime3">
              <a:rPr lang="en-US" smtClean="0"/>
              <a:t>26 September 2020</a:t>
            </a:fld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455100" y="6444032"/>
            <a:ext cx="85302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43569" y="6444032"/>
            <a:ext cx="644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33398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/>
              <a:t>Data Lake Storage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037CAC-72EC-4E4E-8E35-D271CDD1C122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</a:t>
            </a:r>
            <a:r>
              <a:rPr lang="en-US" dirty="0" smtClean="0"/>
              <a:t>Lake?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84" y="613774"/>
            <a:ext cx="9319016" cy="5736921"/>
          </a:xfrm>
        </p:spPr>
        <p:txBody>
          <a:bodyPr/>
          <a:lstStyle/>
          <a:p>
            <a:r>
              <a:rPr lang="en-US" dirty="0"/>
              <a:t>“If you think of a DataMart as a store of bottled water – clean and packaged and </a:t>
            </a:r>
            <a:r>
              <a:rPr lang="en-US" dirty="0" smtClean="0"/>
              <a:t>structured for </a:t>
            </a:r>
            <a:r>
              <a:rPr lang="en-US" dirty="0"/>
              <a:t>easy consumption – the data lake is a large body of water in a more natural state. </a:t>
            </a:r>
            <a:r>
              <a:rPr lang="en-US" dirty="0" smtClean="0"/>
              <a:t>The contents </a:t>
            </a:r>
            <a:r>
              <a:rPr lang="en-US" dirty="0"/>
              <a:t>of the data lake stream in from a source to fill the lake, and various users of the </a:t>
            </a:r>
            <a:r>
              <a:rPr lang="en-US" dirty="0" smtClean="0"/>
              <a:t>lake can </a:t>
            </a:r>
            <a:r>
              <a:rPr lang="en-US" dirty="0"/>
              <a:t>come to examine, dive in, or take samples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39448E1-89EB-4880-A8FB-4A8C7F9B16F7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84" y="3309196"/>
            <a:ext cx="8161070" cy="2913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956" y="479923"/>
            <a:ext cx="1803613" cy="2942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29800" y="3548059"/>
            <a:ext cx="161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 coined terminology – “Data Lake”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vs Data Lake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6D2154-0B7D-44FF-BB90-AC83E1A053B7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3" y="1460499"/>
            <a:ext cx="11837334" cy="3937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" y="5504766"/>
            <a:ext cx="5089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warehouse stores data only if it’s usage is first identified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32714" y="5504765"/>
            <a:ext cx="625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is just dumped in Data Lake. Processing is done later on to identify the required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 Gen1 evolution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84" y="613774"/>
            <a:ext cx="5685684" cy="5736921"/>
          </a:xfrm>
        </p:spPr>
        <p:txBody>
          <a:bodyPr/>
          <a:lstStyle/>
          <a:p>
            <a:r>
              <a:rPr lang="en-US" dirty="0"/>
              <a:t>HDFS in Cloud </a:t>
            </a:r>
            <a:r>
              <a:rPr lang="en-US" dirty="0" smtClean="0"/>
              <a:t>is nothing but </a:t>
            </a:r>
            <a:r>
              <a:rPr lang="en-US" dirty="0"/>
              <a:t>Data Lake </a:t>
            </a:r>
            <a:r>
              <a:rPr lang="en-US" dirty="0" smtClean="0"/>
              <a:t>Gen1 in cloud.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Fault </a:t>
            </a:r>
            <a:r>
              <a:rPr lang="en-US" dirty="0"/>
              <a:t>tolerant file system</a:t>
            </a:r>
          </a:p>
          <a:p>
            <a:r>
              <a:rPr lang="en-US" dirty="0" smtClean="0"/>
              <a:t>Runs </a:t>
            </a:r>
            <a:r>
              <a:rPr lang="en-US" dirty="0"/>
              <a:t>on commodity hardware</a:t>
            </a:r>
          </a:p>
          <a:p>
            <a:r>
              <a:rPr lang="en-US" dirty="0" smtClean="0"/>
              <a:t>MapReduce</a:t>
            </a:r>
            <a:r>
              <a:rPr lang="en-US" dirty="0"/>
              <a:t>, Pig, Hive, Spark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21ECCCE-E99A-41AC-BD12-029142A98BD0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068" y="520437"/>
            <a:ext cx="5962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storage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6080BF3-8D8B-411D-AC23-68A8414D13C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01" y="1435100"/>
            <a:ext cx="9058198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2759641"/>
              </p:ext>
            </p:extLst>
          </p:nvPr>
        </p:nvGraphicFramePr>
        <p:xfrm>
          <a:off x="104384" y="943975"/>
          <a:ext cx="11983232" cy="5317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61C8B1-1F96-4EDD-A818-3685FFDE19BB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366" t="19380" r="4778" b="27061"/>
          <a:stretch/>
        </p:blipFill>
        <p:spPr>
          <a:xfrm>
            <a:off x="104384" y="15751"/>
            <a:ext cx="3952484" cy="10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lake Gen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MICRSOFT RECOMMENDS: Data </a:t>
            </a:r>
            <a:r>
              <a:rPr lang="en-US" dirty="0"/>
              <a:t>Lake Storage </a:t>
            </a:r>
            <a:r>
              <a:rPr lang="en-US" dirty="0" smtClean="0"/>
              <a:t>Gen2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626571D-2729-49A8-A009-C9F0FE9B6502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5" y="2184400"/>
            <a:ext cx="1149269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 vs Data Lake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830256-BDCE-414E-827F-CF8E27DB8F93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19" y="1638300"/>
            <a:ext cx="11578962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519" y="5462032"/>
            <a:ext cx="1096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Gen1 only if USQL is to be used. USQL is currently being supported only in Gen1. USQL is a special </a:t>
            </a:r>
          </a:p>
          <a:p>
            <a:r>
              <a:rPr lang="en-US" dirty="0" smtClean="0"/>
              <a:t>Query language for Big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0360528-0564-43E2-9219-B234B140761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" y="914399"/>
            <a:ext cx="11573692" cy="502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r>
              <a:rPr lang="en-US" dirty="0"/>
              <a:t>: How to create ADLS Gen2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create ADLS Gen2?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01E42A-FE63-4C26-BE0A-75BBBDE7F740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namespace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Hierarchical namespace organizes objects/files into a hierarchy of directories for efficient data access.</a:t>
            </a:r>
          </a:p>
          <a:p>
            <a:r>
              <a:rPr lang="en-US" dirty="0" smtClean="0"/>
              <a:t>Blob </a:t>
            </a:r>
            <a:r>
              <a:rPr lang="en-US" dirty="0"/>
              <a:t>storage is not hierarchical namespace</a:t>
            </a:r>
          </a:p>
          <a:p>
            <a:r>
              <a:rPr lang="en-US" dirty="0" smtClean="0"/>
              <a:t>Blob </a:t>
            </a:r>
            <a:r>
              <a:rPr lang="en-US" dirty="0"/>
              <a:t>can’t integrate with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28ED0A-EA75-404A-8FC5-CC1CA418234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15" y="796804"/>
            <a:ext cx="10473628" cy="22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ADLS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A900477-511A-49CA-8DC6-359D04AC631E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8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smtClean="0"/>
              <a:t>namespace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596793"/>
              </p:ext>
            </p:extLst>
          </p:nvPr>
        </p:nvGraphicFramePr>
        <p:xfrm>
          <a:off x="104384" y="613774"/>
          <a:ext cx="11983232" cy="573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C8AB6A-B032-4AEF-B9C0-CDA2964683E2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643" t="11365" r="57343"/>
          <a:stretch/>
        </p:blipFill>
        <p:spPr>
          <a:xfrm>
            <a:off x="6532826" y="672836"/>
            <a:ext cx="5491290" cy="26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3FE7A73-D871-42E6-99A1-427C8D3427D4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3" y="723899"/>
            <a:ext cx="11462774" cy="54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6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18F5A44-236F-4B9D-B360-EAED7D77D14F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54" y="647699"/>
            <a:ext cx="10915292" cy="55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AzCopy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1E4026-D96A-4517-9F4B-CA309336431A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3" y="723900"/>
            <a:ext cx="1199413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Azure Data Factory: Azure Blob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58B5F0A-F9EB-4137-B526-CF45A4F014FA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67" r="2335"/>
          <a:stretch/>
        </p:blipFill>
        <p:spPr>
          <a:xfrm>
            <a:off x="167883" y="1029029"/>
            <a:ext cx="11907034" cy="479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Hands-On: Azure </a:t>
            </a:r>
            <a:r>
              <a:rPr lang="en-US" dirty="0"/>
              <a:t>Data Factory: Azure </a:t>
            </a:r>
            <a:r>
              <a:rPr lang="en-US" dirty="0" smtClean="0"/>
              <a:t>SQL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C38DC19-C715-4436-82C7-68E4F0BA16C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8" y="1193800"/>
            <a:ext cx="11176004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Factory: </a:t>
            </a:r>
            <a:r>
              <a:rPr lang="en-US" dirty="0" smtClean="0"/>
              <a:t>Amazon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97F0A5-AE99-460A-96EA-95E2C36C3821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05" y="1396999"/>
            <a:ext cx="11013590" cy="40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around Data Lake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06A8E78-0BF7-4DBB-80EC-7D1E2F692BD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59" t="2778" r="3690"/>
          <a:stretch/>
        </p:blipFill>
        <p:spPr>
          <a:xfrm>
            <a:off x="999399" y="685800"/>
            <a:ext cx="10155102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Optimization Techniques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D25996D-64AA-4D0B-BFDC-6CB7C7233B5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828" r="1491"/>
          <a:stretch/>
        </p:blipFill>
        <p:spPr>
          <a:xfrm>
            <a:off x="131936" y="838200"/>
            <a:ext cx="11956454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F416ED5-6C86-4763-9AD3-242F0D2A17CB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 descr="Introduction to Azure Data Lake Gen2 - Visual BI Solu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7574" r="9395" b="13510"/>
          <a:stretch/>
        </p:blipFill>
        <p:spPr bwMode="auto">
          <a:xfrm>
            <a:off x="1669143" y="593292"/>
            <a:ext cx="9027886" cy="5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Data Lake?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B55A902-C0D8-404A-B992-1867FAC138BA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82" y="613775"/>
            <a:ext cx="11872036" cy="563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ADLS Gen2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9333481-A369-4AE0-94E0-3E5E2D09AF98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 of Data Lake Gen2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  <a:p>
            <a:pPr lvl="1"/>
            <a:r>
              <a:rPr lang="en-US" dirty="0" smtClean="0"/>
              <a:t>POSIX </a:t>
            </a:r>
            <a:r>
              <a:rPr lang="en-US" dirty="0"/>
              <a:t>complaint</a:t>
            </a:r>
          </a:p>
          <a:p>
            <a:pPr lvl="1"/>
            <a:r>
              <a:rPr lang="en-US" dirty="0" smtClean="0"/>
              <a:t>Hadoop </a:t>
            </a:r>
            <a:r>
              <a:rPr lang="en-US" dirty="0"/>
              <a:t>Integration (use ABFS driver)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Azure services integration</a:t>
            </a:r>
          </a:p>
          <a:p>
            <a:r>
              <a:rPr lang="en-US" dirty="0" smtClean="0"/>
              <a:t>Scalability</a:t>
            </a:r>
            <a:endParaRPr lang="en-US" dirty="0"/>
          </a:p>
          <a:p>
            <a:r>
              <a:rPr lang="en-US" dirty="0" smtClean="0"/>
              <a:t>Cost </a:t>
            </a:r>
            <a:r>
              <a:rPr lang="en-US" dirty="0"/>
              <a:t>effective</a:t>
            </a:r>
          </a:p>
          <a:p>
            <a:pPr lvl="1"/>
            <a:r>
              <a:rPr lang="en-US" dirty="0" smtClean="0"/>
              <a:t>Build </a:t>
            </a:r>
            <a:r>
              <a:rPr lang="en-US" dirty="0"/>
              <a:t>on top of Azure low cost blob storage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need to move data</a:t>
            </a:r>
          </a:p>
          <a:p>
            <a:pPr lvl="1"/>
            <a:r>
              <a:rPr lang="en-US" dirty="0" smtClean="0"/>
              <a:t>Hierarchical </a:t>
            </a:r>
            <a:r>
              <a:rPr lang="en-US" dirty="0"/>
              <a:t>namespace -&gt; less compute -&gt; save cost</a:t>
            </a:r>
          </a:p>
          <a:p>
            <a:r>
              <a:rPr lang="en-US" dirty="0" smtClean="0"/>
              <a:t>Performance </a:t>
            </a:r>
            <a:r>
              <a:rPr lang="en-US" dirty="0"/>
              <a:t>– optimized for high speed </a:t>
            </a:r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675D08F-2A01-4AC7-928A-D6E9264E09D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2" descr="Key features flat concept icon Royalty Free Vector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669" y="613774"/>
            <a:ext cx="3394947" cy="36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9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features of Data Lake Gen2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r>
              <a:rPr lang="en-US" dirty="0"/>
              <a:t>Fault tolerant/ High availability/ Disaster recovery</a:t>
            </a:r>
          </a:p>
          <a:p>
            <a:r>
              <a:rPr lang="en-US" dirty="0"/>
              <a:t>Global footprint</a:t>
            </a:r>
          </a:p>
          <a:p>
            <a:endParaRPr lang="en-US" dirty="0" smtClean="0"/>
          </a:p>
          <a:p>
            <a:r>
              <a:rPr lang="en-US" dirty="0" smtClean="0"/>
              <a:t>Challenges</a:t>
            </a:r>
            <a:endParaRPr lang="en-US" dirty="0"/>
          </a:p>
          <a:p>
            <a:pPr lvl="1"/>
            <a:r>
              <a:rPr lang="en-US" dirty="0"/>
              <a:t>Hard to query unstructured data</a:t>
            </a:r>
          </a:p>
          <a:p>
            <a:pPr lvl="1"/>
            <a:r>
              <a:rPr lang="en-US" dirty="0"/>
              <a:t>Hard to manage data quality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61717FC-71E5-4789-8661-509BCCEABD7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2" descr="Key features flat concept icon Royalty Free Vector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669" y="613774"/>
            <a:ext cx="3394947" cy="36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71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Big Data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2741472-BACA-4F41-8917-F90AC4ED872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pic>
        <p:nvPicPr>
          <p:cNvPr id="1026" name="Picture 2" descr="http://www.allerin.com/wp-blog/wp-content/uploads/2018/04/Top-5-Big-Data-best-practices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15971" r="17526" b="3712"/>
          <a:stretch/>
        </p:blipFill>
        <p:spPr bwMode="auto">
          <a:xfrm>
            <a:off x="1517650" y="721740"/>
            <a:ext cx="9156700" cy="53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1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UNDERSTAND </a:t>
            </a:r>
            <a:r>
              <a:rPr lang="en-US" dirty="0"/>
              <a:t>THE BUSINESS REQUIREMENTS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12385"/>
              </p:ext>
            </p:extLst>
          </p:nvPr>
        </p:nvGraphicFramePr>
        <p:xfrm>
          <a:off x="104384" y="613775"/>
          <a:ext cx="8795532" cy="433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D2821F7-F3A5-4C83-9BB8-651B1284868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6076" t="3587" r="14122"/>
          <a:stretch/>
        </p:blipFill>
        <p:spPr>
          <a:xfrm>
            <a:off x="8899916" y="736600"/>
            <a:ext cx="3187700" cy="33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DETERMINE </a:t>
            </a:r>
            <a:r>
              <a:rPr lang="en-US" dirty="0"/>
              <a:t>THE COLLECTED DIGITAL ASSETS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263432"/>
              </p:ext>
            </p:extLst>
          </p:nvPr>
        </p:nvGraphicFramePr>
        <p:xfrm>
          <a:off x="104384" y="613774"/>
          <a:ext cx="8508674" cy="573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1EA37C9-D6E6-447A-86FB-5582264E226E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pic>
        <p:nvPicPr>
          <p:cNvPr id="4098" name="Picture 2" descr="What You Do Today Will Determine Where You Are In 10 Years | by Darius  Foroux | The Blog Of Darius Foroux | Mediu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0" t="6248" r="24719" b="2002"/>
          <a:stretch/>
        </p:blipFill>
        <p:spPr bwMode="auto">
          <a:xfrm>
            <a:off x="8960958" y="613774"/>
            <a:ext cx="3126658" cy="60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6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Dark Data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157854"/>
              </p:ext>
            </p:extLst>
          </p:nvPr>
        </p:nvGraphicFramePr>
        <p:xfrm>
          <a:off x="104384" y="613774"/>
          <a:ext cx="11983232" cy="5736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01311F1-6287-4A77-87BF-D88C175FA4CB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IDENTIFY WHAT IS MISSING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717976"/>
              </p:ext>
            </p:extLst>
          </p:nvPr>
        </p:nvGraphicFramePr>
        <p:xfrm>
          <a:off x="104384" y="613774"/>
          <a:ext cx="9306316" cy="492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F2CEC30-3C6F-4853-864A-B3AA2C9B0385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 dirty="0"/>
          </a:p>
        </p:txBody>
      </p:sp>
      <p:pic>
        <p:nvPicPr>
          <p:cNvPr id="7170" name="Picture 2" descr="Identify the missing number: (A)12 (B)10 (C)4 (D)0 - Brainly.i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7243" r="8859" b="5860"/>
          <a:stretch/>
        </p:blipFill>
        <p:spPr bwMode="auto">
          <a:xfrm>
            <a:off x="9652000" y="33240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small" dirty="0"/>
              <a:t>4. </a:t>
            </a:r>
            <a:r>
              <a:rPr lang="en-US" sz="3200" cap="small" dirty="0" smtClean="0"/>
              <a:t>COMPREHEND WHICH BIG DATA ANALYTICS MUST BE LEVERAGED</a:t>
            </a:r>
            <a:endParaRPr lang="en-US" sz="3200" cap="small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135219"/>
              </p:ext>
            </p:extLst>
          </p:nvPr>
        </p:nvGraphicFramePr>
        <p:xfrm>
          <a:off x="104384" y="613775"/>
          <a:ext cx="8785616" cy="4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43D74C-53E7-44CD-9219-DC5B1CE395D6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 dirty="0"/>
          </a:p>
        </p:txBody>
      </p:sp>
      <p:pic>
        <p:nvPicPr>
          <p:cNvPr id="8194" name="Picture 2" descr="Amazon Comprehend Medica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5532"/>
          <a:stretch/>
        </p:blipFill>
        <p:spPr bwMode="auto">
          <a:xfrm>
            <a:off x="7692967" y="1247255"/>
            <a:ext cx="4394649" cy="313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7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ANALYZE DATA CONTINUOUSLY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011058"/>
              </p:ext>
            </p:extLst>
          </p:nvPr>
        </p:nvGraphicFramePr>
        <p:xfrm>
          <a:off x="1742684" y="1477375"/>
          <a:ext cx="8976116" cy="4085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EDD6FDD-E524-437C-BEE2-D4BCC0CB6441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71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upon a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B65D50-0BC0-4C97-BD53-1BD744069D0A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21" t="12769" r="825"/>
          <a:stretch/>
        </p:blipFill>
        <p:spPr>
          <a:xfrm>
            <a:off x="205984" y="678119"/>
            <a:ext cx="11792732" cy="52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8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Hands-on: Security Layers in Data Lake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43BAD0F-AB36-4F99-AA27-0655A4C31E8B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3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3" descr="Image result for Than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6161" y="2027691"/>
            <a:ext cx="8138751" cy="344540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95D0993-3CBA-43AA-8FF3-D719BABA0D0F}" type="datetime3">
              <a:rPr lang="en-US" smtClean="0"/>
              <a:t>26 September 2020</a:t>
            </a:fld>
            <a:endParaRPr dirty="0"/>
          </a:p>
        </p:txBody>
      </p:sp>
      <p:sp>
        <p:nvSpPr>
          <p:cNvPr id="397" name="Google Shape;39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Azure Data Lake Storage</a:t>
            </a:r>
            <a:endParaRPr dirty="0"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975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 we create daily?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BF4360B-A7D0-43EA-BCD0-55ECA900EC2E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7" y="634999"/>
            <a:ext cx="9582466" cy="55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now new oil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1DA34E-78A3-403F-95A1-D1DABB312B4C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1116"/>
          <a:stretch/>
        </p:blipFill>
        <p:spPr>
          <a:xfrm>
            <a:off x="326350" y="657338"/>
            <a:ext cx="11539300" cy="5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solution which can handle below 4 V’s of data.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9D4CC7D-B2A9-4700-9021-4027653FEF91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8" y="1352350"/>
            <a:ext cx="8440262" cy="39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Data Lake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F7D2E2A-9F9C-445F-B358-B4C58B9633A3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3" y="876300"/>
            <a:ext cx="1181909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EEE7C93-E43C-4F83-B307-52ED99F2328A}" type="datetime3">
              <a:rPr lang="en-US" smtClean="0"/>
              <a:t>26 September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 smtClean="0"/>
              <a:t>Azure Data Lake Storage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622299"/>
            <a:ext cx="11226802" cy="56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1015</Words>
  <Application>Microsoft Office PowerPoint</Application>
  <PresentationFormat>Widescreen</PresentationFormat>
  <Paragraphs>251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1_Office Theme</vt:lpstr>
      <vt:lpstr>Azure Data Lake Storage</vt:lpstr>
      <vt:lpstr>Introduction to ADLS</vt:lpstr>
      <vt:lpstr>Why Data Lake?</vt:lpstr>
      <vt:lpstr>Once upon a time</vt:lpstr>
      <vt:lpstr>How much data we create daily?</vt:lpstr>
      <vt:lpstr>Data is now new oil</vt:lpstr>
      <vt:lpstr>Problem statement</vt:lpstr>
      <vt:lpstr>Introduction to Data Lake</vt:lpstr>
      <vt:lpstr>Data Lake Sources</vt:lpstr>
      <vt:lpstr>What is Data Lake?</vt:lpstr>
      <vt:lpstr>Data Warehouse vs Data Lake </vt:lpstr>
      <vt:lpstr>Azure Data Lake Gen1 evolution </vt:lpstr>
      <vt:lpstr>Cloud storage challenge</vt:lpstr>
      <vt:lpstr>PowerPoint Presentation</vt:lpstr>
      <vt:lpstr>Azure Data lake Gen 2</vt:lpstr>
      <vt:lpstr>Blob Storage vs Data Lake Storage</vt:lpstr>
      <vt:lpstr>Data Lake Architecture </vt:lpstr>
      <vt:lpstr>Hands-On: How to create ADLS Gen2?</vt:lpstr>
      <vt:lpstr>Hierarchical namespace </vt:lpstr>
      <vt:lpstr>Hierarchical namespace</vt:lpstr>
      <vt:lpstr>Data Lake Architecture</vt:lpstr>
      <vt:lpstr>Data Ingestion </vt:lpstr>
      <vt:lpstr>Hands-On: AzCopy</vt:lpstr>
      <vt:lpstr>Hands-On: Azure Data Factory: Azure Blob Storage</vt:lpstr>
      <vt:lpstr>Hands-On: Azure Data Factory: Azure SQL Database</vt:lpstr>
      <vt:lpstr>Azure Data Factory: Amazon S3</vt:lpstr>
      <vt:lpstr>Data flow around Data Lake </vt:lpstr>
      <vt:lpstr>Data Lake Optimization Techniques </vt:lpstr>
      <vt:lpstr>PowerPoint Presentation</vt:lpstr>
      <vt:lpstr>Key Features of ADLS Gen2</vt:lpstr>
      <vt:lpstr>Important features of Data Lake Gen2</vt:lpstr>
      <vt:lpstr>Important features of Data Lake Gen2</vt:lpstr>
      <vt:lpstr>Processing Big Data Best Practices</vt:lpstr>
      <vt:lpstr>1. UNDERSTAND THE BUSINESS REQUIREMENTS</vt:lpstr>
      <vt:lpstr>2. DETERMINE THE COLLECTED DIGITAL ASSETS</vt:lpstr>
      <vt:lpstr>Dark Data</vt:lpstr>
      <vt:lpstr>3. IDENTIFY WHAT IS MISSING</vt:lpstr>
      <vt:lpstr>4. COMPREHEND WHICH BIG DATA ANALYTICS MUST BE LEVERAGED</vt:lpstr>
      <vt:lpstr>5. ANALYZE DATA CONTINUOUSLY</vt:lpstr>
      <vt:lpstr>Hands-on: Security Layers in Data Lake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</cp:revision>
  <cp:lastPrinted>2020-09-23T12:38:18Z</cp:lastPrinted>
  <dcterms:created xsi:type="dcterms:W3CDTF">2020-09-20T08:40:00Z</dcterms:created>
  <dcterms:modified xsi:type="dcterms:W3CDTF">2020-09-26T03:54:13Z</dcterms:modified>
</cp:coreProperties>
</file>